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9" r:id="rId2"/>
    <p:sldId id="305" r:id="rId3"/>
    <p:sldId id="300" r:id="rId4"/>
    <p:sldId id="307" r:id="rId5"/>
    <p:sldId id="306" r:id="rId6"/>
    <p:sldId id="301" r:id="rId7"/>
    <p:sldId id="308" r:id="rId8"/>
    <p:sldId id="303" r:id="rId9"/>
    <p:sldId id="309" r:id="rId10"/>
    <p:sldId id="304" r:id="rId11"/>
    <p:sldId id="31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10" autoAdjust="0"/>
  </p:normalViewPr>
  <p:slideViewPr>
    <p:cSldViewPr>
      <p:cViewPr varScale="1">
        <p:scale>
          <a:sx n="124" d="100"/>
          <a:sy n="124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DD037-293A-4202-A82B-1A995EF73D5A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C743-C358-41D7-A4C9-74ECF48E2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3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288" y="188913"/>
            <a:ext cx="8353425" cy="86360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практическая краеведческая конференция памяти тихорецкого краеведа Е.М. Сидорова Е.М.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/>
              <a:t> 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35896" y="980728"/>
            <a:ext cx="4968800" cy="79216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772816"/>
            <a:ext cx="655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Николай Петрович Петухов - хранитель истории моей малой Родины»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67944" y="3356992"/>
            <a:ext cx="4896544" cy="2592287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700" u="sng" smtClean="0">
                <a:latin typeface="Times New Roman" pitchFamily="18" charset="0"/>
                <a:ea typeface="+mj-ea"/>
                <a:cs typeface="Times New Roman" pitchFamily="18" charset="0"/>
              </a:rPr>
              <a:t>Работу </a:t>
            </a:r>
            <a:r>
              <a:rPr lang="ru-RU" sz="2700" u="sng" smtClean="0">
                <a:latin typeface="Times New Roman" pitchFamily="18" charset="0"/>
                <a:ea typeface="+mj-ea"/>
                <a:cs typeface="Times New Roman" pitchFamily="18" charset="0"/>
              </a:rPr>
              <a:t>выполнил</a:t>
            </a:r>
            <a:r>
              <a:rPr lang="ru-RU" sz="2700" smtClean="0"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ru-RU" sz="2700" dirty="0" smtClean="0">
                <a:latin typeface="Times New Roman" pitchFamily="18" charset="0"/>
                <a:ea typeface="+mj-ea"/>
                <a:cs typeface="Times New Roman" pitchFamily="18" charset="0"/>
              </a:rPr>
              <a:t>Нуштаев Дмитрий,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ea typeface="+mj-ea"/>
                <a:cs typeface="Times New Roman" pitchFamily="18" charset="0"/>
              </a:rPr>
              <a:t>учащийся  9 </a:t>
            </a:r>
            <a:r>
              <a:rPr lang="ru-RU" sz="2700" dirty="0">
                <a:latin typeface="Times New Roman" pitchFamily="18" charset="0"/>
                <a:ea typeface="+mj-ea"/>
                <a:cs typeface="Times New Roman" pitchFamily="18" charset="0"/>
              </a:rPr>
              <a:t>класса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ea typeface="+mj-ea"/>
                <a:cs typeface="Times New Roman" pitchFamily="18" charset="0"/>
              </a:rPr>
              <a:t>МБОУ </a:t>
            </a:r>
            <a:r>
              <a:rPr lang="ru-RU" sz="2700" dirty="0">
                <a:latin typeface="Times New Roman" pitchFamily="18" charset="0"/>
                <a:ea typeface="+mj-ea"/>
                <a:cs typeface="Times New Roman" pitchFamily="18" charset="0"/>
              </a:rPr>
              <a:t>СОШ № 8 ст</a:t>
            </a:r>
            <a:r>
              <a:rPr lang="ru-RU" sz="2700" dirty="0" smtClean="0">
                <a:latin typeface="Times New Roman" pitchFamily="18" charset="0"/>
                <a:ea typeface="+mj-ea"/>
                <a:cs typeface="Times New Roman" pitchFamily="18" charset="0"/>
              </a:rPr>
              <a:t>. Новорождественской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endParaRPr lang="ru-RU" sz="27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700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Научный руководитель</a:t>
            </a:r>
            <a:r>
              <a:rPr lang="ru-RU" sz="2700" dirty="0" smtClean="0">
                <a:latin typeface="Times New Roman" pitchFamily="18" charset="0"/>
                <a:ea typeface="+mj-ea"/>
                <a:cs typeface="Times New Roman" pitchFamily="18" charset="0"/>
              </a:rPr>
              <a:t>: Чуйко Екатерина Васильевна, учитель английского языка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СОШ № 8 ст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 Новорождественской</a:t>
            </a:r>
            <a:endParaRPr lang="ru-RU" sz="27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16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16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Picaso\Desktop\Нуштаев Дмитрий\Петухов Н.П\Петухов Н.П..jpg"/>
          <p:cNvPicPr>
            <a:picLocks noChangeAspect="1" noChangeArrowheads="1"/>
          </p:cNvPicPr>
          <p:nvPr/>
        </p:nvPicPr>
        <p:blipFill>
          <a:blip r:embed="rId2" cstate="print"/>
          <a:srcRect b="13391"/>
          <a:stretch>
            <a:fillRect/>
          </a:stretch>
        </p:blipFill>
        <p:spPr bwMode="auto">
          <a:xfrm>
            <a:off x="395536" y="2636912"/>
            <a:ext cx="2753890" cy="401453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39952" y="5949280"/>
            <a:ext cx="1925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Тихорецкий район</a:t>
            </a:r>
          </a:p>
          <a:p>
            <a:pPr lvl="0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2023 год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Picaso\Desktop\Нуштаев Дмитрий\Настя 1\IMG_20231115_201734_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32656"/>
            <a:ext cx="4128459" cy="3096344"/>
          </a:xfrm>
          <a:prstGeom prst="rect">
            <a:avLst/>
          </a:prstGeom>
          <a:noFill/>
        </p:spPr>
      </p:pic>
      <p:pic>
        <p:nvPicPr>
          <p:cNvPr id="2050" name="Picture 2" descr="C:\Users\Picaso\Desktop\Нуштаев Дмитрий\Настя 1\IMG_20231115_201734_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067944" cy="3050958"/>
          </a:xfrm>
          <a:prstGeom prst="rect">
            <a:avLst/>
          </a:prstGeom>
          <a:noFill/>
        </p:spPr>
      </p:pic>
      <p:pic>
        <p:nvPicPr>
          <p:cNvPr id="2051" name="Picture 3" descr="C:\Users\Picaso\Desktop\Нуштаев Дмитрий\Настя 1\IMG_20231115_195623_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887755" cy="2915816"/>
          </a:xfrm>
          <a:prstGeom prst="rect">
            <a:avLst/>
          </a:prstGeom>
          <a:noFill/>
        </p:spPr>
      </p:pic>
      <p:pic>
        <p:nvPicPr>
          <p:cNvPr id="2052" name="Picture 4" descr="C:\Users\Picaso\Desktop\Нуштаев Дмитрий\Настя 1\IMG_20231115_195700_8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39552" y="584393"/>
            <a:ext cx="79208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Список используемой литературы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Газета «Тихорецкие вести»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Краснодар: ОИПЦ «Перспективы образования», 2008.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Матвеев О.В. Слово о кубанском казачестве.- Краснодар 2010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Петухов Н.П. «Откуда пошла и есть станица Новорождественская», 2002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Тимощук С.Т.Семейные архивы «Их помнит вся Россия», Приволжское Изд., 2010г.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Интернет – источники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2"/>
              </a:rPr>
              <a:t>https://ru.wikipedia.org/wiki/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https://xn--b1aghc8bceu.xn--p1ai/news/dom_s_bolshoj_bukvy/2014-12-18-5485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http://pereprava.org/privacy/2839-chernye-dni-tihoreckoy-zemli.html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5536" y="404664"/>
            <a:ext cx="4176465" cy="568863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Николай Петрович Петухов участвовал в боях с Японией, на реке Халхин-Гол и при освобождении Северного Китая в 1945 году. Основатель краеведческого музея станицы и автор книг о защитниках Родины –солдатах Второй мировой войны. Петухов Николай Петрович проработал 40 лет учителем истории, из них 25 лет он был директором школы. За свой труд награждён десятками похвальных грамот и знаком «Отличник Народного просвещения». Награжден орденами Красной Звезды и  Отечественной войны </a:t>
            </a:r>
            <a:r>
              <a:rPr lang="en-US" dirty="0" smtClean="0"/>
              <a:t>II</a:t>
            </a:r>
            <a:r>
              <a:rPr lang="ru-RU" dirty="0" smtClean="0"/>
              <a:t> степени, а также многими медалями. Награжден медалью «За доблестный труд», в 1999 ему присвоено звание «Почетный гражданин Тихорецкого района». </a:t>
            </a:r>
          </a:p>
          <a:p>
            <a:endParaRPr lang="ru-RU" dirty="0"/>
          </a:p>
        </p:txBody>
      </p:sp>
      <p:pic>
        <p:nvPicPr>
          <p:cNvPr id="20482" name="Picture 2" descr="C:\Users\Picaso\Desktop\от ЛАУРЫ материалы\Информация по Н.П. Петухову\Петухов Н.П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59319"/>
            <a:ext cx="3679756" cy="5201929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40569" y="28545"/>
            <a:ext cx="36628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Биография Н.П. Петухова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95736" y="0"/>
            <a:ext cx="5098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 истории станицы Новорождественской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2656"/>
            <a:ext cx="91440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 algn="just"/>
            <a:r>
              <a:rPr lang="ru-RU" sz="1350" dirty="0" smtClean="0">
                <a:cs typeface="Times New Roman" pitchFamily="18" charset="0"/>
              </a:rPr>
              <a:t>Датой основания станицы является год 1797-й. </a:t>
            </a:r>
            <a:r>
              <a:rPr lang="ru-RU" sz="1350" dirty="0" smtClean="0"/>
              <a:t>В конце </a:t>
            </a:r>
            <a:r>
              <a:rPr lang="en-US" sz="1350" dirty="0" smtClean="0"/>
              <a:t>XVIII</a:t>
            </a:r>
            <a:r>
              <a:rPr lang="ru-RU" sz="1350" dirty="0" smtClean="0"/>
              <a:t>-го века по решению царского правительства в наши, тогда еще не обжитые земли, стали направлять переселенцев из числа крестьян центральных районов России и Украины. Так появилась на свет и наша Новорождественская. </a:t>
            </a:r>
          </a:p>
          <a:p>
            <a:pPr indent="180000" algn="just"/>
            <a:r>
              <a:rPr lang="ru-RU" sz="1350" dirty="0" smtClean="0"/>
              <a:t>В 1848 году данное селение было причислено вместе с землей в бывшее Кавказское линейное казачье войско, жители ее стали казаками.</a:t>
            </a:r>
          </a:p>
          <a:p>
            <a:pPr indent="180000" algn="just"/>
            <a:r>
              <a:rPr lang="ru-RU" sz="1350" dirty="0" smtClean="0"/>
              <a:t>Станица переживала разные времена- и подъема, и тяжелые. Одним из сложных периодов было время Первой мировой войны. Переломным временем в истории станицы стал </a:t>
            </a:r>
            <a:r>
              <a:rPr lang="en-US" sz="1350" dirty="0" smtClean="0"/>
              <a:t>XX</a:t>
            </a:r>
            <a:r>
              <a:rPr lang="ru-RU" sz="1350" dirty="0" smtClean="0"/>
              <a:t> век. В 1917 году раскаты революции докатились до Кубани, конечно, до нашей станицы. После гражданской войны стало восстанавливаться крестьянское хозяйство.</a:t>
            </a:r>
          </a:p>
        </p:txBody>
      </p:sp>
      <p:pic>
        <p:nvPicPr>
          <p:cNvPr id="6148" name="Picture 4" descr="C:\Users\Picaso\Desktop\2023-11-19 5\5 001.jpg"/>
          <p:cNvPicPr>
            <a:picLocks noChangeAspect="1" noChangeArrowheads="1"/>
          </p:cNvPicPr>
          <p:nvPr/>
        </p:nvPicPr>
        <p:blipFill>
          <a:blip r:embed="rId2" cstate="print"/>
          <a:srcRect l="26914" t="5255" r="5202" b="66937"/>
          <a:stretch>
            <a:fillRect/>
          </a:stretch>
        </p:blipFill>
        <p:spPr bwMode="auto">
          <a:xfrm>
            <a:off x="2051720" y="2276872"/>
            <a:ext cx="5448606" cy="30963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373216"/>
            <a:ext cx="914400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350" dirty="0" smtClean="0"/>
              <a:t>В 1933 году в станице начался страшный голод, приведший к гибели многих людей. В начале 30-х годов на трех улицах станицы стояли полностью пустые дома. </a:t>
            </a:r>
          </a:p>
          <a:p>
            <a:pPr indent="180000" algn="just"/>
            <a:r>
              <a:rPr lang="ru-RU" sz="1350" dirty="0" smtClean="0"/>
              <a:t>Не успели преодолеть тяготы и лишения 30-х годов, как грянула новая беда- Великая Отечественная война, искалечившая судьбы многих людей. На фронт ушли более 1500 станичников, не вернулись с войны более семисот человек. Уже к 1949 году станичники сумели полностью восстановить хозяйство Новорождественской. В сентябре 1950 года мелкие колхозы объединились в один укрупненный, который назвали именем В.И.Ленина. </a:t>
            </a:r>
            <a:endParaRPr lang="ru-RU" sz="135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5157192"/>
            <a:ext cx="8496943" cy="1472799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smtClean="0"/>
              <a:t>Особенно ощутимых результатов укрупненное хозяйство достигло в 60-70-е годы при председателе </a:t>
            </a:r>
            <a:r>
              <a:rPr lang="ru-RU" sz="1400" dirty="0" err="1" smtClean="0"/>
              <a:t>Дралове</a:t>
            </a:r>
            <a:r>
              <a:rPr lang="ru-RU" sz="1400" dirty="0" smtClean="0"/>
              <a:t> Макаре Терентьевиче. В его бытность были построены Дворец культуры, 2-х этажная школа, больница… Именно при нем был создан казачий ансамбль песни и пляски «Колос», коллектив которого собирали по всей стране. Слава этого ансамбля гремела на фестивалях Москвы, Венгрии, Югославии, Чехословакии.</a:t>
            </a:r>
            <a:endParaRPr lang="ru-RU" sz="1400" dirty="0"/>
          </a:p>
        </p:txBody>
      </p:sp>
      <p:pic>
        <p:nvPicPr>
          <p:cNvPr id="22531" name="Picture 3" descr="C:\Users\Picaso\Desktop\Нуштаев Дмитрий\1 001.jpg"/>
          <p:cNvPicPr>
            <a:picLocks noChangeAspect="1" noChangeArrowheads="1"/>
          </p:cNvPicPr>
          <p:nvPr/>
        </p:nvPicPr>
        <p:blipFill>
          <a:blip r:embed="rId2" cstate="print"/>
          <a:srcRect l="-299" t="67903" r="27033" b="5798"/>
          <a:stretch>
            <a:fillRect/>
          </a:stretch>
        </p:blipFill>
        <p:spPr bwMode="auto">
          <a:xfrm>
            <a:off x="395536" y="836711"/>
            <a:ext cx="8313973" cy="41400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Казачий ансамбль песни и пляски «Колос»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918864"/>
          </a:xfrm>
        </p:spPr>
        <p:txBody>
          <a:bodyPr/>
          <a:lstStyle/>
          <a:p>
            <a:pPr indent="320040" algn="just">
              <a:buNone/>
            </a:pPr>
            <a:r>
              <a:rPr lang="ru-RU" sz="1400" b="0" dirty="0" smtClean="0">
                <a:latin typeface="+mn-lt"/>
              </a:rPr>
              <a:t>Николай Петухов познакомился со своей будущей женой Полиной в далёком 1946-м в Китае, в маленьком городке </a:t>
            </a:r>
            <a:r>
              <a:rPr lang="ru-RU" sz="1400" b="0" dirty="0" err="1" smtClean="0">
                <a:latin typeface="+mn-lt"/>
              </a:rPr>
              <a:t>Чифынь</a:t>
            </a:r>
            <a:r>
              <a:rPr lang="ru-RU" sz="1400" b="0" dirty="0" smtClean="0">
                <a:latin typeface="+mn-lt"/>
              </a:rPr>
              <a:t>. Эта встреча молодых влюбленных оказалась на всю жизнь. В семье Николая и Полины родились три дочери: Нина, Людмила и Марина.</a:t>
            </a:r>
            <a:br>
              <a:rPr lang="ru-RU" sz="1400" b="0" dirty="0" smtClean="0">
                <a:latin typeface="+mn-lt"/>
              </a:rPr>
            </a:br>
            <a:r>
              <a:rPr lang="ru-RU" sz="1400" b="0" dirty="0" smtClean="0">
                <a:latin typeface="+mn-lt"/>
              </a:rPr>
              <a:t> Они продолжили династию.</a:t>
            </a:r>
            <a:endParaRPr lang="ru-RU" sz="1400" b="0" dirty="0">
              <a:latin typeface="+mn-lt"/>
            </a:endParaRPr>
          </a:p>
        </p:txBody>
      </p:sp>
      <p:pic>
        <p:nvPicPr>
          <p:cNvPr id="4" name="Picture 2" descr="C:\Users\Picaso\Desktop\Нуштаев Дмитрий\Петухов Н.П\p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0"/>
            <a:ext cx="3888432" cy="46183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26064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Николай Петрович с супругой Полиной </a:t>
            </a:r>
            <a:r>
              <a:rPr lang="ru-RU" b="1" dirty="0" err="1" smtClean="0"/>
              <a:t>Ермолаевной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Picaso\Desktop\Нуштаев Дмитрий\Наша большая и дружная семья. В центре - мой прадед, ветеран войны, почётный гражданин Тихорецкого района Николай Петрович Петухов. Фото 9 мая 2004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5292588" cy="3528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188640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Фото  из семейного архива семьи Скрипниченко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797152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 мая 2004 года</a:t>
            </a:r>
            <a:endParaRPr lang="ru-RU" dirty="0"/>
          </a:p>
        </p:txBody>
      </p:sp>
      <p:pic>
        <p:nvPicPr>
          <p:cNvPr id="5" name="Picture 2" descr="C:\Users\Picaso\Desktop\Нуштаев Дмитрий\pe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16832"/>
            <a:ext cx="3468621" cy="39021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32040" y="6093296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Виктория и Виктор Скрипниченко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Picaso\Desktop\Нуштаев Дмитрий\2 001.jpg"/>
          <p:cNvPicPr>
            <a:picLocks noChangeAspect="1" noChangeArrowheads="1"/>
          </p:cNvPicPr>
          <p:nvPr/>
        </p:nvPicPr>
        <p:blipFill>
          <a:blip r:embed="rId2" cstate="print"/>
          <a:srcRect l="10825" t="43270" r="46910" b="38323"/>
          <a:stretch>
            <a:fillRect/>
          </a:stretch>
        </p:blipFill>
        <p:spPr bwMode="auto">
          <a:xfrm>
            <a:off x="0" y="1844824"/>
            <a:ext cx="4052312" cy="2448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Николай Петрович Петухов был учителем. В 9 школе начинал свою педагогическую деятельность, а в 8—</a:t>
            </a:r>
            <a:r>
              <a:rPr lang="ru-RU" sz="1400" dirty="0" err="1" smtClean="0"/>
              <a:t>й</a:t>
            </a:r>
            <a:r>
              <a:rPr lang="ru-RU" sz="1400" dirty="0" smtClean="0"/>
              <a:t> школе долгие годы преподавал историю, там же директорствовал. Многие его ученики (а их не одно поколение) до сих пор вспоминают, какими интересными и увлекательными были уроки истории, с каким энтузиазмом он всегда рассказывал, как его воспринимали ученики. Николая Петровича хотелось слушать и слушать, его занятия проходили на одном дыхании, и наверно, для учеников это был единственный предмет, которого было мало.</a:t>
            </a:r>
          </a:p>
        </p:txBody>
      </p:sp>
      <p:pic>
        <p:nvPicPr>
          <p:cNvPr id="23557" name="Picture 5" descr="C:\Users\Picaso\Desktop\Нуштаев Дмитрий\3 001.jpg"/>
          <p:cNvPicPr>
            <a:picLocks noChangeAspect="1" noChangeArrowheads="1"/>
          </p:cNvPicPr>
          <p:nvPr/>
        </p:nvPicPr>
        <p:blipFill>
          <a:blip r:embed="rId3" cstate="print"/>
          <a:srcRect l="7927" t="4096" r="41985" b="71761"/>
          <a:stretch>
            <a:fillRect/>
          </a:stretch>
        </p:blipFill>
        <p:spPr bwMode="auto">
          <a:xfrm>
            <a:off x="4405816" y="1484784"/>
            <a:ext cx="4738184" cy="3168352"/>
          </a:xfrm>
          <a:prstGeom prst="rect">
            <a:avLst/>
          </a:prstGeom>
          <a:noFill/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4977462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ont289"/>
                <a:cs typeface="Times New Roman" pitchFamily="18" charset="0"/>
              </a:rPr>
              <a:t>Получил высшее педагогическое образование. В станице проработал 40 лет учителем истории, 25 лет директором школы. С 1969 года  по 1979 год возглавлял Новорождественскую школу №8. Был не только историком с большой буквы, но и увлеченным краеведом. Его педагогический труд отмечен многочисленными почетными грамотами краевого и республиканского значения. Награжден знаком «Отличник народного образования» и медалью «За доблестный труд». Является Почётным Гражданином Тихорецкого района.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icaso\Desktop\Нуштаев Дмитрий\3 001.jpg"/>
          <p:cNvPicPr>
            <a:picLocks noChangeAspect="1" noChangeArrowheads="1"/>
          </p:cNvPicPr>
          <p:nvPr/>
        </p:nvPicPr>
        <p:blipFill>
          <a:blip r:embed="rId2" cstate="print"/>
          <a:srcRect l="9155" t="28239" r="41716" b="46971"/>
          <a:stretch>
            <a:fillRect/>
          </a:stretch>
        </p:blipFill>
        <p:spPr bwMode="auto">
          <a:xfrm>
            <a:off x="2123728" y="764704"/>
            <a:ext cx="5760640" cy="40324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515719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Николай Петрович был поистине человек с большой буквы! Его уроки до сих пор помнят ученики, будучи уже бабушками и дедушками! А сегодняшние ученики могут прийти в музей, где хранилище истории практически слово в слово рассказываем то, что оставил нам на долгие годы после себя наш герой.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33265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ont289"/>
                <a:cs typeface="Times New Roman" pitchFamily="18" charset="0"/>
              </a:rPr>
              <a:t>В 1987 году Николай Петрович основал краеведческий музей в станице Новорождественской. Им собран богатый исторический материал о станице и ее жителях, который послужил основой для создания книг «Откуда пошла и есть станица Новорождественская» и «Воспоминания участников Великой Отечественной войны», вышедшие в свет в 1997 году к 200-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font289"/>
                <a:cs typeface="Times New Roman" pitchFamily="18" charset="0"/>
              </a:rPr>
              <a:t>летию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font289"/>
                <a:cs typeface="Times New Roman" pitchFamily="18" charset="0"/>
              </a:rPr>
              <a:t> станицы Новорождественской.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4578" name="Picture 2" descr="C:\Users\Picaso\Desktop\Нуштаев Дмитрий\Настя 1\IMG_20231115_195713_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056107" cy="529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</TotalTime>
  <Words>861</Words>
  <Application>Microsoft Office PowerPoint</Application>
  <PresentationFormat>Экран (4:3)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font289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Николай Петухов познакомился со своей будущей женой Полиной в далёком 1946-м в Китае, в маленьком городке Чифынь. Эта встреча молодых влюбленных оказалась на всю жизнь. В семье Николая и Полины родились три дочери: Нина, Людмила и Марина.  Они продолжили династию.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ЭНДРИО</dc:creator>
  <cp:lastModifiedBy>Пользователь</cp:lastModifiedBy>
  <cp:revision>53</cp:revision>
  <dcterms:created xsi:type="dcterms:W3CDTF">2012-08-18T14:04:47Z</dcterms:created>
  <dcterms:modified xsi:type="dcterms:W3CDTF">2023-11-24T08:13:12Z</dcterms:modified>
</cp:coreProperties>
</file>