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AB48-D122-4E13-9AFC-9FC38E61F85B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118AB-0025-4137-9399-059FA9811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13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AB48-D122-4E13-9AFC-9FC38E61F85B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118AB-0025-4137-9399-059FA9811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06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AB48-D122-4E13-9AFC-9FC38E61F85B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118AB-0025-4137-9399-059FA9811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59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AB48-D122-4E13-9AFC-9FC38E61F85B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118AB-0025-4137-9399-059FA9811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92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AB48-D122-4E13-9AFC-9FC38E61F85B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118AB-0025-4137-9399-059FA9811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949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AB48-D122-4E13-9AFC-9FC38E61F85B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118AB-0025-4137-9399-059FA9811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431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AB48-D122-4E13-9AFC-9FC38E61F85B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118AB-0025-4137-9399-059FA9811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29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AB48-D122-4E13-9AFC-9FC38E61F85B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118AB-0025-4137-9399-059FA9811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318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AB48-D122-4E13-9AFC-9FC38E61F85B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118AB-0025-4137-9399-059FA9811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73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AB48-D122-4E13-9AFC-9FC38E61F85B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118AB-0025-4137-9399-059FA9811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405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AB48-D122-4E13-9AFC-9FC38E61F85B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118AB-0025-4137-9399-059FA9811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92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3AB48-D122-4E13-9AFC-9FC38E61F85B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118AB-0025-4137-9399-059FA9811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17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A5981E6-61B1-80A3-3490-35259F766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12" y="2532605"/>
            <a:ext cx="5395626" cy="368147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D5D92C8-A5B2-86A1-2714-113B6F27FB8A}"/>
              </a:ext>
            </a:extLst>
          </p:cNvPr>
          <p:cNvSpPr/>
          <p:nvPr/>
        </p:nvSpPr>
        <p:spPr>
          <a:xfrm>
            <a:off x="7421079" y="3018116"/>
            <a:ext cx="46642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проекта:</a:t>
            </a:r>
          </a:p>
          <a:p>
            <a:pPr defTabSz="914400">
              <a:defRPr/>
            </a:pP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Хваль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 Владимирович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defTabSz="914400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лет, студент Тихорецкого техникума железнодорожного транспорта </a:t>
            </a:r>
          </a:p>
          <a:p>
            <a:pPr defTabSz="914400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филиала РГУПС,</a:t>
            </a:r>
          </a:p>
          <a:p>
            <a:pPr defTabSz="914400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ПМ -2-1, г. Тихорецк.</a:t>
            </a:r>
          </a:p>
          <a:p>
            <a:pPr defTabSz="914400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</a:p>
          <a:p>
            <a:pPr defTabSz="914400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Воярж Елена Владимировна</a:t>
            </a:r>
          </a:p>
          <a:p>
            <a:pPr defTabSz="914400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исторических наук,</a:t>
            </a:r>
          </a:p>
          <a:p>
            <a:pPr defTabSz="914400"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ТТЖТ- филиала РГУПС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6D8ABC4-208D-B714-DC45-3CFB5D318D44}"/>
              </a:ext>
            </a:extLst>
          </p:cNvPr>
          <p:cNvSpPr txBox="1">
            <a:spLocks/>
          </p:cNvSpPr>
          <p:nvPr/>
        </p:nvSpPr>
        <p:spPr>
          <a:xfrm>
            <a:off x="1516185" y="125128"/>
            <a:ext cx="6893320" cy="725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практическая краеведческая конференция памяти тихорецкого краеведа Е.М. Сидорова Е.М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C55161AF-BA51-2E38-C725-91AA520E09F5}"/>
              </a:ext>
            </a:extLst>
          </p:cNvPr>
          <p:cNvSpPr txBox="1">
            <a:spLocks/>
          </p:cNvSpPr>
          <p:nvPr/>
        </p:nvSpPr>
        <p:spPr>
          <a:xfrm>
            <a:off x="1313896" y="1109709"/>
            <a:ext cx="9876138" cy="10209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DBFBE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           </a:t>
            </a:r>
            <a:r>
              <a:rPr kumimoji="0" lang="ru-RU" sz="3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34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DBFBE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kumimoji="0" lang="ru-RU" sz="3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СИМВОЛ ТИХОРЕЦКА»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DBFBE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ru-RU" sz="2400" b="0" i="0" u="none" strike="noStrike" kern="1200" cap="all" spc="200" normalizeH="0" baseline="0" noProof="0" dirty="0">
              <a:ln>
                <a:noFill/>
              </a:ln>
              <a:solidFill>
                <a:srgbClr val="514949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22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A4BA03-9AB3-E6DD-06F0-5A0223EFC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05" y="1291161"/>
            <a:ext cx="6639049" cy="497928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6ACBEE6-EB44-130A-B6D0-19C94AC3DA57}"/>
              </a:ext>
            </a:extLst>
          </p:cNvPr>
          <p:cNvSpPr txBox="1">
            <a:spLocks/>
          </p:cNvSpPr>
          <p:nvPr/>
        </p:nvSpPr>
        <p:spPr>
          <a:xfrm>
            <a:off x="287605" y="319596"/>
            <a:ext cx="6639049" cy="7368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Тихорецка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A7558DC-DFBE-B3C4-C83B-D2E1A2D8C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213" y="488683"/>
            <a:ext cx="3344101" cy="25080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66F41F7-3420-B8BB-644F-BEC428175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169" y="3429000"/>
            <a:ext cx="3193001" cy="2409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0507BD8-338F-9AE2-4E1B-4F431113B883}"/>
              </a:ext>
            </a:extLst>
          </p:cNvPr>
          <p:cNvSpPr txBox="1"/>
          <p:nvPr/>
        </p:nvSpPr>
        <p:spPr>
          <a:xfrm>
            <a:off x="7359588" y="2996758"/>
            <a:ext cx="472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Сохранившееся изображение В.И. Ленина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51C67ED-F310-80AA-49F2-A14C889DD84B}"/>
              </a:ext>
            </a:extLst>
          </p:cNvPr>
          <p:cNvSpPr txBox="1"/>
          <p:nvPr/>
        </p:nvSpPr>
        <p:spPr>
          <a:xfrm>
            <a:off x="7164280" y="5901116"/>
            <a:ext cx="502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главном воздушном резервуаре год выпуска паровоза – 1935</a:t>
            </a:r>
          </a:p>
        </p:txBody>
      </p:sp>
    </p:spTree>
    <p:extLst>
      <p:ext uri="{BB962C8B-B14F-4D97-AF65-F5344CB8AC3E}">
        <p14:creationId xmlns:p14="http://schemas.microsoft.com/office/powerpoint/2010/main" val="1342970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железная дорога, на открытом воздухе, паровоз, транспортное средство&#10;&#10;Автоматически созданное описание">
            <a:extLst>
              <a:ext uri="{FF2B5EF4-FFF2-40B4-BE49-F238E27FC236}">
                <a16:creationId xmlns="" xmlns:a16="http://schemas.microsoft.com/office/drawing/2014/main" id="{FBC57643-2E28-8DAE-0EAE-4820C745B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179" y="2355088"/>
            <a:ext cx="7705818" cy="3419837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а открытом воздухе, поезд, дерево, транспортное средство&#10;&#10;Автоматически созданное описание">
            <a:extLst>
              <a:ext uri="{FF2B5EF4-FFF2-40B4-BE49-F238E27FC236}">
                <a16:creationId xmlns="" xmlns:a16="http://schemas.microsoft.com/office/drawing/2014/main" id="{8880A838-0CE5-2B01-F2F2-DCF158A0E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9" y="409588"/>
            <a:ext cx="4095750" cy="64484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5468C3-ABFD-5011-1161-1AFC017D758C}"/>
              </a:ext>
            </a:extLst>
          </p:cNvPr>
          <p:cNvSpPr txBox="1"/>
          <p:nvPr/>
        </p:nvSpPr>
        <p:spPr>
          <a:xfrm>
            <a:off x="4629654" y="798991"/>
            <a:ext cx="7439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ЗАБЫТ, </a:t>
            </a:r>
          </a:p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НИЧТО НЕ ЗАБЫТО</a:t>
            </a:r>
          </a:p>
        </p:txBody>
      </p:sp>
    </p:spTree>
    <p:extLst>
      <p:ext uri="{BB962C8B-B14F-4D97-AF65-F5344CB8AC3E}">
        <p14:creationId xmlns:p14="http://schemas.microsoft.com/office/powerpoint/2010/main" val="825931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E68332-7072-FBCE-E1AA-5D690A88E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028" y="365125"/>
            <a:ext cx="7261935" cy="1325563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6DD2CD5-8DA0-9A94-4AB7-CE0A35E57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Железнодорожные войска в Великой Отечественной войне 1941 – 1945. URL: https://revolution.allbest.ru/history/00528935_0.html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Паровоз в Тихорецке. URL: http://pokrovka-info.ru/svedeniya_kub_turist_tihorezk-parovoz.php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URL: https://m.ok.ru/pravdaobuk/topic/68446153476868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URL: https://vk.com/wall500557028_295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Электронный банк документов «Подвиг народа в Великой Отечественной войне 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URL: https://podvignaroda.ru/?#tab=navHome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530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4551345-EF53-B9D3-5CA8-2DC675ED1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409" y="1661423"/>
            <a:ext cx="6693988" cy="501744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99DFBB0-4622-2B34-0EF5-DD074A9C9F73}"/>
              </a:ext>
            </a:extLst>
          </p:cNvPr>
          <p:cNvSpPr/>
          <p:nvPr/>
        </p:nvSpPr>
        <p:spPr>
          <a:xfrm>
            <a:off x="236812" y="2548545"/>
            <a:ext cx="51668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исследования:</a:t>
            </a:r>
          </a:p>
          <a:p>
            <a:pPr defTabSz="914400"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сбор материалов об истории железнодорожного транспорта в период Великой Отечественной войны;</a:t>
            </a:r>
          </a:p>
          <a:p>
            <a:pPr defTabSz="914400"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изучение боевого пути воинов-железнодорожников;</a:t>
            </a:r>
          </a:p>
          <a:p>
            <a:pPr defTabSz="914400"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памятных мест нашего города.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C14BB7E5-B56F-709E-4BF6-93335E2AFE07}"/>
              </a:ext>
            </a:extLst>
          </p:cNvPr>
          <p:cNvSpPr txBox="1">
            <a:spLocks/>
          </p:cNvSpPr>
          <p:nvPr/>
        </p:nvSpPr>
        <p:spPr>
          <a:xfrm>
            <a:off x="381740" y="372862"/>
            <a:ext cx="9445841" cy="1815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DBFBE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 работы –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DBFBE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sz="31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изучение истории символа города Тихорецка – памятника «Паровоз».</a:t>
            </a:r>
            <a:endParaRPr kumimoji="0" lang="ru-RU" sz="2400" b="0" i="0" u="none" strike="noStrike" kern="1200" cap="all" spc="200" normalizeH="0" baseline="0" noProof="0" dirty="0">
              <a:ln>
                <a:noFill/>
              </a:ln>
              <a:solidFill>
                <a:srgbClr val="514949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885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A2BA1AB-3365-B880-A6BD-73E9E133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786" y="1674113"/>
            <a:ext cx="6974428" cy="464555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A39D8789-8B06-04DE-1508-6B65DB0C037E}"/>
              </a:ext>
            </a:extLst>
          </p:cNvPr>
          <p:cNvSpPr txBox="1">
            <a:spLocks/>
          </p:cNvSpPr>
          <p:nvPr/>
        </p:nvSpPr>
        <p:spPr>
          <a:xfrm>
            <a:off x="1225118" y="195310"/>
            <a:ext cx="9930562" cy="13849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ГОДЫ ВОЙНЫ ОБЪЁМ ВОИНСКИХ ПЕРЕВОЗОК СОСТАВИЛ НЕВИДАННОЕ КОЛИЧЕСТВО ЛЮДЕЙ И ГРУЗОВ, </a:t>
            </a:r>
            <a:br>
              <a:rPr kumimoji="0" lang="ru-RU" sz="18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ВАГОНОВ НАСЧИТЫВАЛОСЬ ОКОЛО 19,7 МИЛЛИОНОВ (444 213 ПОЕЗДОВ) </a:t>
            </a:r>
            <a:endParaRPr kumimoji="0" lang="ru-RU" sz="4800" b="0" i="0" u="none" strike="noStrike" kern="1200" cap="none" spc="-5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1736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2D4A09-A915-A2B4-E07C-8D2D8F83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5838"/>
            <a:ext cx="5888348" cy="34560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DF288B2-3086-ACD1-CC70-362B2FFE1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671" y="1535838"/>
            <a:ext cx="5700892" cy="38094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4F14E52-C16A-B49A-C8D3-969F5EB8048A}"/>
              </a:ext>
            </a:extLst>
          </p:cNvPr>
          <p:cNvSpPr/>
          <p:nvPr/>
        </p:nvSpPr>
        <p:spPr>
          <a:xfrm>
            <a:off x="241649" y="5112950"/>
            <a:ext cx="5592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indent="450850" algn="ctr" defTabSz="914400">
              <a:defRPr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Тихорецкая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CAFED8E-9D33-EB70-5111-CBCE80A1CAAE}"/>
              </a:ext>
            </a:extLst>
          </p:cNvPr>
          <p:cNvSpPr txBox="1"/>
          <p:nvPr/>
        </p:nvSpPr>
        <p:spPr>
          <a:xfrm>
            <a:off x="6636414" y="5513060"/>
            <a:ext cx="5142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Разрушенный железнодорожный вокзал станции Тихорецкая, 1943 год</a:t>
            </a:r>
          </a:p>
        </p:txBody>
      </p:sp>
    </p:spTree>
    <p:extLst>
      <p:ext uri="{BB962C8B-B14F-4D97-AF65-F5344CB8AC3E}">
        <p14:creationId xmlns:p14="http://schemas.microsoft.com/office/powerpoint/2010/main" val="2395641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BC549FA-A309-338B-BFE1-4630DE756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0" y="350518"/>
            <a:ext cx="7474374" cy="560578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AFCC6CB4-515B-CA36-89FF-B6BCF7A1AAA8}"/>
              </a:ext>
            </a:extLst>
          </p:cNvPr>
          <p:cNvSpPr txBox="1">
            <a:spLocks/>
          </p:cNvSpPr>
          <p:nvPr/>
        </p:nvSpPr>
        <p:spPr>
          <a:xfrm>
            <a:off x="517793" y="451693"/>
            <a:ext cx="3558906" cy="47262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Паровоз СО 17-12 </a:t>
            </a:r>
            <a:r>
              <a:rPr kumimoji="0" lang="ru-RU" sz="2400" b="0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был построен в сентябре 1935 года на локомотивостроительном заводе имени Коминтерна в г. Харькове. </a:t>
            </a:r>
            <a:br>
              <a:rPr kumimoji="0" lang="ru-RU" sz="2400" b="0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0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b="0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0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Возглавлял экипаж паровоза (всего, считая кочегаров, кондукторов, вагонных мастеров, было 13 человек) </a:t>
            </a:r>
            <a:r>
              <a:rPr kumimoji="0" lang="ru-RU" sz="2400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машинист Анатолий Брониславович Жданович</a:t>
            </a:r>
            <a:endParaRPr kumimoji="0" lang="ru-RU" sz="2400" b="0" i="0" u="none" strike="noStrike" kern="1200" cap="none" spc="-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78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DBFDD69-4BCD-2462-D59D-A91E9A579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56" y="399495"/>
            <a:ext cx="7681737" cy="6036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4168924-710F-9DCB-D94A-BABAE62DFC7B}"/>
              </a:ext>
            </a:extLst>
          </p:cNvPr>
          <p:cNvSpPr txBox="1"/>
          <p:nvPr/>
        </p:nvSpPr>
        <p:spPr>
          <a:xfrm>
            <a:off x="168676" y="550416"/>
            <a:ext cx="357770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Боевой путь паровоза СО 17 – 12.</a:t>
            </a:r>
          </a:p>
          <a:p>
            <a:pPr defTabSz="914400"/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машинист </a:t>
            </a:r>
          </a:p>
          <a:p>
            <a:pPr defTabSz="9144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Анатолий Брониславович Жданович</a:t>
            </a:r>
          </a:p>
        </p:txBody>
      </p:sp>
    </p:spTree>
    <p:extLst>
      <p:ext uri="{BB962C8B-B14F-4D97-AF65-F5344CB8AC3E}">
        <p14:creationId xmlns:p14="http://schemas.microsoft.com/office/powerpoint/2010/main" val="3849483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9A95808-C376-8DEF-B7A8-654135764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010" y="527750"/>
            <a:ext cx="7019278" cy="5264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EED4E0-0D8A-7EB6-A66E-57551EAB6CF5}"/>
              </a:ext>
            </a:extLst>
          </p:cNvPr>
          <p:cNvSpPr txBox="1"/>
          <p:nvPr/>
        </p:nvSpPr>
        <p:spPr>
          <a:xfrm>
            <a:off x="275208" y="1713391"/>
            <a:ext cx="43145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мая 1945 года экипаж паровоза </a:t>
            </a:r>
            <a:r>
              <a:rPr lang="ru-RU" sz="28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составе 13 человек под руководством Анатолия Ждановича </a:t>
            </a:r>
            <a:r>
              <a:rPr lang="ru-RU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прибыл в поверженный Берлин</a:t>
            </a:r>
            <a:endParaRPr lang="ru-RU" sz="2800" b="1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33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C114DC8-810D-E5E8-5AA1-B5F4294CE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931730"/>
            <a:ext cx="5722014" cy="42915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AD95E08-576F-249C-189C-CA10E2DD8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185" y="1931731"/>
            <a:ext cx="5722015" cy="429151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F74B4653-6460-CC45-4477-C46D5483B3F4}"/>
              </a:ext>
            </a:extLst>
          </p:cNvPr>
          <p:cNvSpPr txBox="1">
            <a:spLocks/>
          </p:cNvSpPr>
          <p:nvPr/>
        </p:nvSpPr>
        <p:spPr>
          <a:xfrm>
            <a:off x="1074198" y="115411"/>
            <a:ext cx="10081482" cy="16512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мая 1975 года паровоз-воин, паровоз-труженик стал памятником и главным символом города Тихорецка</a:t>
            </a:r>
            <a:r>
              <a:rPr lang="ru-RU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84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>
            <a:extLst>
              <a:ext uri="{FF2B5EF4-FFF2-40B4-BE49-F238E27FC236}">
                <a16:creationId xmlns="" xmlns:a16="http://schemas.microsoft.com/office/drawing/2014/main" id="{8F2753D4-80AF-7B60-BA99-FA5CD6450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523" y="963551"/>
            <a:ext cx="5659012" cy="42248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4D93DAA-C5BA-323B-68AB-3995028AB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147" y="963551"/>
            <a:ext cx="2676376" cy="422489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A202B1A8-09A9-53DF-7B74-A16F81B49FBB}"/>
              </a:ext>
            </a:extLst>
          </p:cNvPr>
          <p:cNvSpPr txBox="1">
            <a:spLocks/>
          </p:cNvSpPr>
          <p:nvPr/>
        </p:nvSpPr>
        <p:spPr>
          <a:xfrm>
            <a:off x="46202" y="-139814"/>
            <a:ext cx="3844031" cy="6431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Машинист Анатолий Брониславович Жданович </a:t>
            </a:r>
            <a:r>
              <a:rPr kumimoji="0" lang="ru-RU" sz="2800" b="0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настоящий герой, награждённый медалью «За победу над Германией в Великой Отечественной войне 1941–1945 годов»</a:t>
            </a:r>
            <a:r>
              <a:rPr kumimoji="0" lang="ru-RU" sz="4800" b="0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/>
            </a:r>
            <a:br>
              <a:rPr kumimoji="0" lang="ru-RU" sz="4800" b="0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endParaRPr kumimoji="0" lang="ru-RU" sz="4800" b="0" i="0" u="none" strike="noStrike" kern="1200" cap="none" spc="-5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1C9B108-D7D0-C9B1-350B-842EFF7A47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5" b="89893" l="9938" r="89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58" y="-139814"/>
            <a:ext cx="2421424" cy="31426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4444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</TotalTime>
  <Words>238</Words>
  <Application>Microsoft Office PowerPoint</Application>
  <PresentationFormat>Широкоэкранный</PresentationFormat>
  <Paragraphs>42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литературы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Хваль</dc:creator>
  <cp:lastModifiedBy>Пользователь</cp:lastModifiedBy>
  <cp:revision>10</cp:revision>
  <dcterms:created xsi:type="dcterms:W3CDTF">2023-10-07T08:04:37Z</dcterms:created>
  <dcterms:modified xsi:type="dcterms:W3CDTF">2023-11-24T08:27:13Z</dcterms:modified>
</cp:coreProperties>
</file>