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8" r:id="rId5"/>
    <p:sldId id="259" r:id="rId6"/>
    <p:sldId id="272" r:id="rId7"/>
    <p:sldId id="260" r:id="rId8"/>
    <p:sldId id="270" r:id="rId9"/>
    <p:sldId id="273" r:id="rId10"/>
    <p:sldId id="271" r:id="rId11"/>
    <p:sldId id="274" r:id="rId12"/>
    <p:sldId id="275" r:id="rId13"/>
    <p:sldId id="276" r:id="rId14"/>
    <p:sldId id="283" r:id="rId15"/>
    <p:sldId id="278" r:id="rId16"/>
    <p:sldId id="279" r:id="rId17"/>
    <p:sldId id="282" r:id="rId18"/>
    <p:sldId id="28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6395" autoAdjust="0"/>
  </p:normalViewPr>
  <p:slideViewPr>
    <p:cSldViewPr>
      <p:cViewPr varScale="1">
        <p:scale>
          <a:sx n="88" d="100"/>
          <a:sy n="88" d="100"/>
        </p:scale>
        <p:origin x="108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108A3-55AF-459B-823D-6811A8058647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00BEB-99E9-42A5-AD09-B821AD268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0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0BEB-99E9-42A5-AD09-B821AD2688C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9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0BEB-99E9-42A5-AD09-B821AD2688C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61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1" y="1052736"/>
            <a:ext cx="8410149" cy="936104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>
                <a:solidFill>
                  <a:schemeClr val="tx1"/>
                </a:solidFill>
              </a:rPr>
              <a:t>Номинация: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72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герои местной истории, отличившиеся боевым или трудовым подвигом, обладающих уникальной для местной истории биографией.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1089" y="3430177"/>
            <a:ext cx="45217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Автор: Ярошенко Анастасия Андреевна</a:t>
            </a:r>
            <a:r>
              <a:rPr lang="ru-RU" dirty="0"/>
              <a:t>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17 лет, студент 2 курса Тихорецкого техникума железнодорожного транспорта – филиала РГУПС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Научный руководитель: Воярж Елена Владимировна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кандидат исторических наук, преподаватель ТТЖТ – филиала РГУПС,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3514" y="1983627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</a:rPr>
              <a:t>Воярж Владимир Казимирович – трудовое имя Тихорецкого района</a:t>
            </a:r>
            <a:endParaRPr lang="ru-RU" sz="28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3200" b="1" dirty="0">
              <a:solidFill>
                <a:schemeClr val="accent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88639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 </a:t>
            </a:r>
            <a:r>
              <a:rPr lang="ru-RU" sz="2400" kern="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Районная практическая краеведческая конференция </a:t>
            </a:r>
          </a:p>
          <a:p>
            <a:pPr lvl="0" algn="ctr">
              <a:defRPr/>
            </a:pPr>
            <a:r>
              <a:rPr lang="ru-RU" sz="2400" kern="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памяти тихорецкого краеведа Е.М. Сидорова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FFDA45-C667-8D09-5921-F5882881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92896"/>
            <a:ext cx="2925125" cy="43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03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756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1514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9452" y="977029"/>
            <a:ext cx="8730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Руководитель Тихорецкого здравоохранения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049" y="1553857"/>
            <a:ext cx="3301323" cy="41427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95936" y="1734455"/>
            <a:ext cx="4572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ea typeface="Times New Roman" panose="02020603050405020304" pitchFamily="18" charset="0"/>
              </a:rPr>
              <a:t>   </a:t>
            </a:r>
            <a:r>
              <a:rPr lang="ru-RU" sz="2000" i="1" dirty="0">
                <a:solidFill>
                  <a:srgbClr val="002060"/>
                </a:solidFill>
                <a:ea typeface="Times New Roman" panose="02020603050405020304" pitchFamily="18" charset="0"/>
              </a:rPr>
              <a:t>В 1962 году в городской больнице организовано отделение переливания крови. </a:t>
            </a:r>
          </a:p>
          <a:p>
            <a:r>
              <a:rPr lang="ru-RU" sz="2000" i="1" dirty="0">
                <a:solidFill>
                  <a:srgbClr val="002060"/>
                </a:solidFill>
                <a:ea typeface="Times New Roman" panose="02020603050405020304" pitchFamily="18" charset="0"/>
              </a:rPr>
              <a:t>  В 1963 году произведена реконструкция поликлиники по ул. Калинина №15. </a:t>
            </a:r>
          </a:p>
          <a:p>
            <a:r>
              <a:rPr lang="ru-RU" sz="2000" i="1" dirty="0">
                <a:solidFill>
                  <a:srgbClr val="002060"/>
                </a:solidFill>
                <a:ea typeface="Times New Roman" panose="02020603050405020304" pitchFamily="18" charset="0"/>
              </a:rPr>
              <a:t>  В 1966 году было построено инфекционное отделение на 40 коек. </a:t>
            </a:r>
          </a:p>
          <a:p>
            <a:r>
              <a:rPr lang="ru-RU" sz="2000" i="1" dirty="0">
                <a:solidFill>
                  <a:srgbClr val="002060"/>
                </a:solidFill>
                <a:ea typeface="Times New Roman" panose="02020603050405020304" pitchFamily="18" charset="0"/>
              </a:rPr>
              <a:t>  В 1969 году по улице Октябрьской №8 была открыта стоматологическая поликлиника.</a:t>
            </a:r>
          </a:p>
          <a:p>
            <a:r>
              <a:rPr lang="ru-RU" sz="2000" i="1" dirty="0">
                <a:solidFill>
                  <a:srgbClr val="002060"/>
                </a:solidFill>
                <a:ea typeface="Times New Roman" panose="02020603050405020304" pitchFamily="18" charset="0"/>
              </a:rPr>
              <a:t>  В апреле 1968 года в районе городского пруда открыт санаторий – профилакторий «Зелёная роща».</a:t>
            </a:r>
          </a:p>
          <a:p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2796" y="5728246"/>
            <a:ext cx="3407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Воярж Владимир Казимирович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34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756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1514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9452" y="977029"/>
            <a:ext cx="8730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Строительство Центральной городской больницы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1355656"/>
            <a:ext cx="5283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ea typeface="Times New Roman" panose="02020603050405020304" pitchFamily="18" charset="0"/>
              </a:rPr>
              <a:t>   </a:t>
            </a:r>
            <a:r>
              <a:rPr lang="ru-RU" i="1" dirty="0">
                <a:solidFill>
                  <a:srgbClr val="002060"/>
                </a:solidFill>
              </a:rPr>
              <a:t>В 1969 году под руководством главного врача Воярж В.К. начато строительство четырехэтажного корпуса городской больницы на 200 коек.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2796" y="5728246"/>
            <a:ext cx="2909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Воярж В.К. на строительстве больницы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43" y="4293096"/>
            <a:ext cx="3764481" cy="2416903"/>
          </a:xfrm>
          <a:prstGeom prst="roundRect">
            <a:avLst>
              <a:gd name="adj" fmla="val 209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b="7343"/>
          <a:stretch/>
        </p:blipFill>
        <p:spPr>
          <a:xfrm>
            <a:off x="489756" y="1461536"/>
            <a:ext cx="2772062" cy="4266710"/>
          </a:xfrm>
          <a:prstGeom prst="roundRect">
            <a:avLst>
              <a:gd name="adj" fmla="val 146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78" y="2620990"/>
            <a:ext cx="3602720" cy="2300991"/>
          </a:xfrm>
          <a:prstGeom prst="roundRect">
            <a:avLst>
              <a:gd name="adj" fmla="val 2232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71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340" y="125760"/>
            <a:ext cx="8337016" cy="54776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1514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673527"/>
            <a:ext cx="8718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Четырехэтажный корпус Центральной городской больницы введен в эксплуатацию в июне 1972 года.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2340" y="4438206"/>
            <a:ext cx="85873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Были открыты отделения: </a:t>
            </a:r>
          </a:p>
          <a:p>
            <a:r>
              <a:rPr lang="ru-RU" i="1" dirty="0">
                <a:solidFill>
                  <a:srgbClr val="002060"/>
                </a:solidFill>
              </a:rPr>
              <a:t>- травматологическое - на 40 коек, </a:t>
            </a:r>
          </a:p>
          <a:p>
            <a:r>
              <a:rPr lang="ru-RU" i="1" dirty="0">
                <a:solidFill>
                  <a:srgbClr val="002060"/>
                </a:solidFill>
              </a:rPr>
              <a:t>- неврологическое - на 40 коек, </a:t>
            </a:r>
          </a:p>
          <a:p>
            <a:r>
              <a:rPr lang="ru-RU" i="1" dirty="0">
                <a:solidFill>
                  <a:srgbClr val="002060"/>
                </a:solidFill>
              </a:rPr>
              <a:t>- ЛОР – на 40 коек, </a:t>
            </a:r>
          </a:p>
          <a:p>
            <a:r>
              <a:rPr lang="ru-RU" i="1" dirty="0">
                <a:solidFill>
                  <a:srgbClr val="002060"/>
                </a:solidFill>
              </a:rPr>
              <a:t>- глазное – на 40 коек, </a:t>
            </a:r>
          </a:p>
          <a:p>
            <a:r>
              <a:rPr lang="ru-RU" i="1" dirty="0">
                <a:solidFill>
                  <a:srgbClr val="002060"/>
                </a:solidFill>
              </a:rPr>
              <a:t>- кардиологическое – на 40 коек, </a:t>
            </a:r>
          </a:p>
          <a:p>
            <a:r>
              <a:rPr lang="ru-RU" i="1" dirty="0">
                <a:solidFill>
                  <a:srgbClr val="002060"/>
                </a:solidFill>
              </a:rPr>
              <a:t>- реанимационное отделение.</a:t>
            </a:r>
          </a:p>
          <a:p>
            <a:pPr algn="ctr"/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4368" y="5728246"/>
            <a:ext cx="834988" cy="157864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95" y="1429064"/>
            <a:ext cx="4099395" cy="2810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17856"/>
            <a:ext cx="3635896" cy="2595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614CDA-7A48-6F70-A741-A0BEE8748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266984"/>
            <a:ext cx="3744416" cy="247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60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756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1514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9452" y="977029"/>
            <a:ext cx="8730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Руководитель Тихорецкого здравоохранения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8457" y="4367352"/>
            <a:ext cx="92236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В феврале 1970 года открыта городская поликлиника.           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В 1974 году введен в эксплуатацию пищеблок и прачечная.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В юго-западной части города - открыт филиал городской поликлиники.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В 1975 году городская СЭС и </a:t>
            </a:r>
            <a:r>
              <a:rPr lang="ru-RU" b="1" i="1" dirty="0" err="1">
                <a:solidFill>
                  <a:srgbClr val="002060"/>
                </a:solidFill>
              </a:rPr>
              <a:t>баклаборатория</a:t>
            </a:r>
            <a:r>
              <a:rPr lang="ru-RU" b="1" i="1" dirty="0">
                <a:solidFill>
                  <a:srgbClr val="002060"/>
                </a:solidFill>
              </a:rPr>
              <a:t> перешли в новое здание.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Летом 1979 года построено здание Станции скорой помощи с объединенным гаражом.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В 1981 году начато строительство инфекционного корпуса на 200 коек.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Начато проектирования родильного дома.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4368" y="5728246"/>
            <a:ext cx="834988" cy="157864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2" y="1508527"/>
            <a:ext cx="4017497" cy="2735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06" y="1668476"/>
            <a:ext cx="4389500" cy="246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98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756" y="125760"/>
            <a:ext cx="7682644" cy="85423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1514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4368" y="5728246"/>
            <a:ext cx="834988" cy="157864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24326" y="885257"/>
            <a:ext cx="299644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«…</a:t>
            </a:r>
            <a:r>
              <a:rPr lang="ru-RU" b="1" dirty="0">
                <a:solidFill>
                  <a:srgbClr val="002060"/>
                </a:solidFill>
              </a:rPr>
              <a:t>Свете Сычёвой 12 лет…Девочка не могла проглотить ни крошки хлеба. </a:t>
            </a:r>
          </a:p>
          <a:p>
            <a:r>
              <a:rPr lang="ru-RU" dirty="0">
                <a:solidFill>
                  <a:srgbClr val="002060"/>
                </a:solidFill>
              </a:rPr>
              <a:t>Консультировали и лечили её видные врачи, профессора </a:t>
            </a:r>
            <a:r>
              <a:rPr lang="ru-RU" dirty="0" err="1">
                <a:solidFill>
                  <a:srgbClr val="002060"/>
                </a:solidFill>
              </a:rPr>
              <a:t>Ростова</a:t>
            </a:r>
            <a:r>
              <a:rPr lang="ru-RU" dirty="0">
                <a:solidFill>
                  <a:srgbClr val="002060"/>
                </a:solidFill>
              </a:rPr>
              <a:t>, Краснодара, но болезнь продолжалась. Шесть лет из двенадцати она проболела. И вот Тихорецкая городская больница… </a:t>
            </a:r>
          </a:p>
          <a:p>
            <a:r>
              <a:rPr lang="ru-RU" b="1" dirty="0">
                <a:solidFill>
                  <a:srgbClr val="002060"/>
                </a:solidFill>
              </a:rPr>
              <a:t>Воярж В.К. делает сложную операцию. Она прошла удачно… В любое время суток хирург готов вступить в борьбу за человеческую жизнь. Он с добрым сердцем всегда идёт навстречу людям</a:t>
            </a:r>
            <a:r>
              <a:rPr lang="ru-RU" dirty="0">
                <a:solidFill>
                  <a:srgbClr val="002060"/>
                </a:solidFill>
              </a:rPr>
              <a:t>», - </a:t>
            </a:r>
            <a:r>
              <a:rPr lang="ru-RU" b="1" i="1" dirty="0">
                <a:solidFill>
                  <a:srgbClr val="002060"/>
                </a:solidFill>
              </a:rPr>
              <a:t>из письма в газету.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5" y="1597111"/>
            <a:ext cx="3255891" cy="44015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60E9CB-BDCE-8A76-84BD-2D58797D92F6}"/>
              </a:ext>
            </a:extLst>
          </p:cNvPr>
          <p:cNvSpPr txBox="1"/>
          <p:nvPr/>
        </p:nvSpPr>
        <p:spPr>
          <a:xfrm>
            <a:off x="299540" y="599868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Операция прошла успешно</a:t>
            </a:r>
          </a:p>
        </p:txBody>
      </p:sp>
      <p:pic>
        <p:nvPicPr>
          <p:cNvPr id="14" name="Picture 3" descr="20120129_035257">
            <a:extLst>
              <a:ext uri="{FF2B5EF4-FFF2-40B4-BE49-F238E27FC236}">
                <a16:creationId xmlns:a16="http://schemas.microsoft.com/office/drawing/2014/main" id="{6A961E05-D6F1-2171-7E74-31E5A18BB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709104" y="979992"/>
            <a:ext cx="2350526" cy="2038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7AB495-89E0-D002-8B99-6A9679BE5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260" y="3051803"/>
            <a:ext cx="2798307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80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5760"/>
            <a:ext cx="8366640" cy="78713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1514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4368" y="5728246"/>
            <a:ext cx="834988" cy="157864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4226" y="982345"/>
            <a:ext cx="8380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5316" y="5925682"/>
            <a:ext cx="2896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58271" y="5940727"/>
            <a:ext cx="3587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25371"/>
            <a:ext cx="3295189" cy="2143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" y="5137116"/>
            <a:ext cx="5230047" cy="18122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CE8942-538E-55EA-F601-A6D403060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379" y="5215799"/>
            <a:ext cx="2651990" cy="1688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61FCD1-0376-84C5-1C17-1597986F66CF}"/>
              </a:ext>
            </a:extLst>
          </p:cNvPr>
          <p:cNvSpPr txBox="1"/>
          <p:nvPr/>
        </p:nvSpPr>
        <p:spPr>
          <a:xfrm>
            <a:off x="107504" y="982345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Общественный деятель, депутат городского Совета 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г. Тихорецка 4-х созывов, член исполкома городского Совета в течение 20 лет.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023264-AECC-67A5-5096-E5B3782C8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355" y="1925371"/>
            <a:ext cx="5243014" cy="31640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D38BB4-F0CD-460B-CB1E-E9FCB5AD1FA4}"/>
              </a:ext>
            </a:extLst>
          </p:cNvPr>
          <p:cNvSpPr txBox="1"/>
          <p:nvPr/>
        </p:nvSpPr>
        <p:spPr>
          <a:xfrm>
            <a:off x="161200" y="4424109"/>
            <a:ext cx="31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Депутатское удостоверение</a:t>
            </a:r>
          </a:p>
        </p:txBody>
      </p:sp>
    </p:spTree>
    <p:extLst>
      <p:ext uri="{BB962C8B-B14F-4D97-AF65-F5344CB8AC3E}">
        <p14:creationId xmlns:p14="http://schemas.microsoft.com/office/powerpoint/2010/main" val="3991015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756" y="125760"/>
            <a:ext cx="8229600" cy="107099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4368" y="5728246"/>
            <a:ext cx="834988" cy="157864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890213"/>
            <a:ext cx="4701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Награды Воярж Владимира Казимировича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843808" cy="204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57079"/>
            <a:ext cx="2850458" cy="198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5350" y="5429183"/>
            <a:ext cx="3285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Орден Трудового Красного Знамени</a:t>
            </a:r>
            <a:endParaRPr lang="ru-RU" sz="1600" b="1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476"/>
            <a:ext cx="848191" cy="17900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12930"/>
            <a:ext cx="2930030" cy="18771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94" y="3299601"/>
            <a:ext cx="2868674" cy="203068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339372" y="5424565"/>
            <a:ext cx="2440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Орден «Знак Почёта»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15618"/>
            <a:ext cx="774149" cy="16534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5" t="7189" r="6589" b="2434"/>
          <a:stretch/>
        </p:blipFill>
        <p:spPr>
          <a:xfrm>
            <a:off x="3457367" y="1751329"/>
            <a:ext cx="2418556" cy="3446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18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756" y="125760"/>
            <a:ext cx="8229600" cy="107099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Владимир Казимирович–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662768" y="5726410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Воярж Владимир Казимирович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4368" y="5728246"/>
            <a:ext cx="834988" cy="157864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5316" y="5925682"/>
            <a:ext cx="2896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7F1E9-CCFE-40C3-D1C3-9B2667CDD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27" y="3901678"/>
            <a:ext cx="3699781" cy="23448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435B09-3C70-3818-E370-AFC044A2F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467" y="1196752"/>
            <a:ext cx="3677941" cy="20994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9506BA-998D-E273-79D8-ECAF1FEC0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56" y="1621313"/>
            <a:ext cx="3298222" cy="4139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44961" y="3268498"/>
            <a:ext cx="538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i="1" dirty="0">
                <a:solidFill>
                  <a:srgbClr val="002060"/>
                </a:solidFill>
                <a:cs typeface="Arial" pitchFamily="34" charset="0"/>
              </a:rPr>
              <a:t>«Трудовое имя Тихорецкого района»  Владимир Казимирович Воярж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63574" y="61944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i="1" dirty="0">
                <a:solidFill>
                  <a:srgbClr val="002060"/>
                </a:solidFill>
                <a:cs typeface="Times New Roman" panose="02020603050405020304" pitchFamily="18" charset="0"/>
              </a:rPr>
              <a:t>Книга Почёта Тихорецкого района с портретом и биографией Воярж В.К.</a:t>
            </a:r>
          </a:p>
        </p:txBody>
      </p:sp>
    </p:spTree>
    <p:extLst>
      <p:ext uri="{BB962C8B-B14F-4D97-AF65-F5344CB8AC3E}">
        <p14:creationId xmlns:p14="http://schemas.microsoft.com/office/powerpoint/2010/main" val="948001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363272" cy="58655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Список используемых источников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 – Архив семьи Воярж.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2-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Горешникова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А.И. Судьба, Ростов-на-Дону, 2005 г.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3 - На страже здоровья//Ленинский путь, № 28(5978) от 06.03.1960.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4 – Григорьев А. У истоков городского здравоохранения//Тихорецкие вести, № 64 от 17.06.2014.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5 - Соловьёв В. По ленинской заповеди//Ленинский путь, № 116 (6379) от 29.09.1962.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6 – Авдеев А. и др. Когда любят своё дело//Ленинский путь, № 43 (5369) от 08.04.1956.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7 - Назарова М. Спасибо врачу//Ленинский путь, № 125 (6075) от 01.10.1961.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8 – Пряхин Н. Часовой здоровья//Ленинский путь, № 66 (6883) от 27.04.1965.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9 - Масляник А. Владимир Воярж и дело его жизни//Тихорецкие вести, № 51 от 23.12.2021.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205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427168" cy="56207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36912"/>
            <a:ext cx="4896544" cy="39604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u="sng" dirty="0">
                <a:solidFill>
                  <a:srgbClr val="C00000"/>
                </a:solidFill>
              </a:rPr>
              <a:t>Задачи исследования</a:t>
            </a:r>
            <a:r>
              <a:rPr lang="ru-RU" sz="2400" dirty="0"/>
              <a:t>: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сбор и сохранение информации о человеке труда;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изучить трудовой путь известного земляка;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раскрыть вклад Воярж В.К. в становление здравоохранение г. Тихорецка;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формирование активной гражданской позиции и патриотического воспитания молодёжи.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440" y="2780928"/>
            <a:ext cx="3290630" cy="3167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E3286A-18E5-ACD2-976A-7A903EA29BDC}"/>
              </a:ext>
            </a:extLst>
          </p:cNvPr>
          <p:cNvSpPr txBox="1"/>
          <p:nvPr/>
        </p:nvSpPr>
        <p:spPr>
          <a:xfrm>
            <a:off x="539552" y="750715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</a:rPr>
              <a:t>Цель работы: </a:t>
            </a:r>
            <a:r>
              <a:rPr lang="ru-RU" sz="2400" dirty="0">
                <a:solidFill>
                  <a:srgbClr val="002060"/>
                </a:solidFill>
              </a:rPr>
              <a:t>сохранить память об известном земляке Воярж Владимире Казимировиче, хирурге и создателя здравоохранения в г. Тихорецке, которому в 2023 году исполнилось бы 105 лет</a:t>
            </a:r>
          </a:p>
        </p:txBody>
      </p:sp>
    </p:spTree>
    <p:extLst>
      <p:ext uri="{BB962C8B-B14F-4D97-AF65-F5344CB8AC3E}">
        <p14:creationId xmlns:p14="http://schemas.microsoft.com/office/powerpoint/2010/main" val="4006166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6632"/>
            <a:ext cx="8928992" cy="792088"/>
          </a:xfrm>
        </p:spPr>
        <p:txBody>
          <a:bodyPr>
            <a:normAutofit/>
          </a:bodyPr>
          <a:lstStyle/>
          <a:p>
            <a:r>
              <a:rPr lang="ru-RU" sz="2200" b="1" i="1" dirty="0">
                <a:solidFill>
                  <a:srgbClr val="C00000"/>
                </a:solidFill>
              </a:rPr>
              <a:t>Наталья Дмитриевна Воярж (Климова) и Казимир Иванович Воярж – родители Владимира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408D79E-6DB1-A96D-8306-BD1F98DAA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0205" y="924971"/>
            <a:ext cx="2933431" cy="4658841"/>
          </a:xfrm>
          <a:prstGeom prst="roundRect">
            <a:avLst>
              <a:gd name="adj" fmla="val 206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211EB0-0621-D3DF-B232-DE5CE14B2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64" y="949713"/>
            <a:ext cx="3050703" cy="4530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44" y="1829716"/>
            <a:ext cx="3127248" cy="4346448"/>
          </a:xfrm>
          <a:prstGeom prst="roundRect">
            <a:avLst>
              <a:gd name="adj" fmla="val 215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43A81-32D0-6A21-940C-1917E3604E21}"/>
              </a:ext>
            </a:extLst>
          </p:cNvPr>
          <p:cNvSpPr txBox="1"/>
          <p:nvPr/>
        </p:nvSpPr>
        <p:spPr>
          <a:xfrm>
            <a:off x="457200" y="5583812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1913 г., ст. Тихорецкая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6A711-A70B-A5AB-62EF-ABBF366C44C7}"/>
              </a:ext>
            </a:extLst>
          </p:cNvPr>
          <p:cNvSpPr txBox="1"/>
          <p:nvPr/>
        </p:nvSpPr>
        <p:spPr>
          <a:xfrm>
            <a:off x="6151003" y="5600063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1913 г., </a:t>
            </a:r>
            <a:r>
              <a:rPr lang="ru-RU" b="1" i="1" dirty="0" err="1">
                <a:solidFill>
                  <a:srgbClr val="002060"/>
                </a:solidFill>
              </a:rPr>
              <a:t>Ростов</a:t>
            </a:r>
            <a:r>
              <a:rPr lang="ru-RU" b="1" i="1" dirty="0">
                <a:solidFill>
                  <a:srgbClr val="002060"/>
                </a:solidFill>
              </a:rPr>
              <a:t>-на-Дону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DB9E6-8BFD-C30A-980F-6437431BE603}"/>
              </a:ext>
            </a:extLst>
          </p:cNvPr>
          <p:cNvSpPr txBox="1"/>
          <p:nvPr/>
        </p:nvSpPr>
        <p:spPr>
          <a:xfrm>
            <a:off x="3480769" y="6396335"/>
            <a:ext cx="218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1931 г., Тихорецк</a:t>
            </a:r>
          </a:p>
        </p:txBody>
      </p:sp>
    </p:spTree>
    <p:extLst>
      <p:ext uri="{BB962C8B-B14F-4D97-AF65-F5344CB8AC3E}">
        <p14:creationId xmlns:p14="http://schemas.microsoft.com/office/powerpoint/2010/main" val="2987714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00754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Тихорецк в годы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0099" y="5300465"/>
            <a:ext cx="5480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Разрушенная от бомбёжки железнодорожная поликлиника и переходной мост. Фото 1943 г.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667768"/>
            <a:ext cx="5419201" cy="3581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504" y="5614929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Воярж В.К. Фото, 24.10.1941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6" y="1443579"/>
            <a:ext cx="3005188" cy="4098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1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964488" cy="49006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73200" y="3575138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+mj-lt"/>
              </a:rPr>
              <a:t>Инфекционное отделение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704167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Состояние здравоохранения г. Тихорецка в 50-е годы 20 века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00" r="1469" b="2819"/>
          <a:stretch/>
        </p:blipFill>
        <p:spPr>
          <a:xfrm>
            <a:off x="658344" y="1318440"/>
            <a:ext cx="3355207" cy="2224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225" y="1240393"/>
            <a:ext cx="3528392" cy="24281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1745" y="3541754"/>
            <a:ext cx="3917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</a:rPr>
              <a:t>Терапевтическое отделение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47" y="4077072"/>
            <a:ext cx="3458004" cy="2277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949317" y="6354157"/>
            <a:ext cx="2773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+mj-lt"/>
                <a:cs typeface="Arial" pitchFamily="34" charset="0"/>
              </a:rPr>
              <a:t>Хирургия на ул. Майской </a:t>
            </a:r>
            <a:endParaRPr lang="ru-RU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389" y="4019031"/>
            <a:ext cx="3540110" cy="2301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4183444" y="63875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Приспособленный корпус больницы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20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756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4958685"/>
            <a:ext cx="61963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2060"/>
                </a:solidFill>
              </a:rPr>
              <a:t>Слева на право: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</a:rPr>
              <a:t> 1-й ряд: Лавриненко А.Я, Воярж З.Н., </a:t>
            </a:r>
            <a:r>
              <a:rPr lang="ru-RU" sz="1600" i="1" dirty="0" err="1">
                <a:solidFill>
                  <a:srgbClr val="002060"/>
                </a:solidFill>
              </a:rPr>
              <a:t>Журенко</a:t>
            </a:r>
            <a:r>
              <a:rPr lang="ru-RU" sz="1600" i="1" dirty="0">
                <a:solidFill>
                  <a:srgbClr val="002060"/>
                </a:solidFill>
              </a:rPr>
              <a:t> В.Н.,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</a:rPr>
              <a:t>2-й ряд: Аксакова А.Я – хирург, Воярж Владимир, Казимирович, Левченко З.В, Косоруков Е.В – хирург,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</a:rPr>
              <a:t>3-й ряд: Кирьянова В.Д., </a:t>
            </a:r>
            <a:r>
              <a:rPr lang="ru-RU" sz="1600" i="1" dirty="0" err="1">
                <a:solidFill>
                  <a:srgbClr val="002060"/>
                </a:solidFill>
              </a:rPr>
              <a:t>Беризовская</a:t>
            </a:r>
            <a:r>
              <a:rPr lang="ru-RU" sz="1600" i="1" dirty="0">
                <a:solidFill>
                  <a:srgbClr val="002060"/>
                </a:solidFill>
              </a:rPr>
              <a:t> Н., </a:t>
            </a:r>
            <a:r>
              <a:rPr lang="ru-RU" sz="1600" i="1" dirty="0" err="1">
                <a:solidFill>
                  <a:srgbClr val="002060"/>
                </a:solidFill>
              </a:rPr>
              <a:t>Деркунская</a:t>
            </a:r>
            <a:r>
              <a:rPr lang="ru-RU" sz="1600" i="1" dirty="0">
                <a:solidFill>
                  <a:srgbClr val="002060"/>
                </a:solidFill>
              </a:rPr>
              <a:t> С.А., </a:t>
            </a:r>
            <a:r>
              <a:rPr lang="ru-RU" sz="1600" i="1" dirty="0" err="1">
                <a:solidFill>
                  <a:srgbClr val="002060"/>
                </a:solidFill>
              </a:rPr>
              <a:t>Куделя</a:t>
            </a:r>
            <a:r>
              <a:rPr lang="ru-RU" sz="1600" i="1" dirty="0">
                <a:solidFill>
                  <a:srgbClr val="002060"/>
                </a:solidFill>
              </a:rPr>
              <a:t> О., </a:t>
            </a:r>
            <a:r>
              <a:rPr lang="ru-RU" sz="1600" i="1" dirty="0" err="1">
                <a:solidFill>
                  <a:srgbClr val="002060"/>
                </a:solidFill>
              </a:rPr>
              <a:t>Обущенко</a:t>
            </a:r>
            <a:r>
              <a:rPr lang="ru-RU" sz="1600" i="1" dirty="0">
                <a:solidFill>
                  <a:srgbClr val="002060"/>
                </a:solidFill>
              </a:rPr>
              <a:t> Т.Г.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9452" y="966159"/>
            <a:ext cx="8730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  <a:cs typeface="Arial" pitchFamily="34" charset="0"/>
              </a:rPr>
              <a:t>Сотрудники хирургического отделения. 1957-й год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5420350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Воярж В. К. – заведующий хирургическим отделением</a:t>
            </a:r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449267" y="3911499"/>
            <a:ext cx="162293" cy="165573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33090"/>
            <a:ext cx="5058940" cy="32534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0910"/>
            <a:ext cx="2926334" cy="37554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78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756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1514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9452" y="1074545"/>
            <a:ext cx="8730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Воярж В.К. - первый заведующий хирургическим отделением Тихорецкой районной больницы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" b="49734"/>
          <a:stretch/>
        </p:blipFill>
        <p:spPr>
          <a:xfrm>
            <a:off x="5636254" y="4437112"/>
            <a:ext cx="3387659" cy="21601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653375" y="3920141"/>
            <a:ext cx="3358964" cy="24440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843300" y="1977164"/>
            <a:ext cx="505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«Осталось несколько минут… Жизнь или смерть, решали опытные руки хирурга </a:t>
            </a:r>
          </a:p>
          <a:p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В.К. Воярж. Я была полностью во власти этого человека. Он победил смерть. И то, что я сейчас живу и тружусь, это только благодаря ему», -</a:t>
            </a:r>
          </a:p>
          <a:p>
            <a:pPr algn="r"/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М. Назарова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0318" y="6096412"/>
            <a:ext cx="3413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Справа налево: Воярж В.К., Воярж З.Н., </a:t>
            </a:r>
            <a:r>
              <a:rPr lang="ru-RU" b="1" i="1" dirty="0">
                <a:solidFill>
                  <a:srgbClr val="002060"/>
                </a:solidFill>
                <a:cs typeface="Arial" pitchFamily="34" charset="0"/>
              </a:rPr>
              <a:t>Косоруков Е.В.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1187623" y="2492897"/>
            <a:ext cx="432049" cy="1008111"/>
          </a:xfrm>
        </p:spPr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6" y="1905542"/>
            <a:ext cx="2747217" cy="42106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1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756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1514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3" y="3234895"/>
            <a:ext cx="4812964" cy="32055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9452" y="1074545"/>
            <a:ext cx="8730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Воярж В.К. - первый заведующий хирургическим отделением Тихорецкой районной больницы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1119" y="1970054"/>
            <a:ext cx="522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ea typeface="Times New Roman" panose="02020603050405020304" pitchFamily="18" charset="0"/>
              </a:rPr>
              <a:t>«В 1952 году Воярж В.К. прооперировал около 500 больных,… в 1958 году около тысячи... В 1961 году им было прооперировано 711 больных»,- 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г. «Ленинский путь»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86971" y="6440405"/>
            <a:ext cx="4842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Восстановленная больница. Фото 1961 г.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4494" y="6419741"/>
            <a:ext cx="3382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Воярж В. К. во время операции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899592" y="2777988"/>
            <a:ext cx="586408" cy="342457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6" y="2291325"/>
            <a:ext cx="3054801" cy="41490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756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Воярж В.К.– трудовое имя Тихорецкого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1514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9452" y="977029"/>
            <a:ext cx="8730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Первый главный врач центральной городской больницы и руководитель Тихорецкого здравоохранения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32040" y="5630476"/>
            <a:ext cx="3407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Воярж Владимир Казимирович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2352358"/>
            <a:ext cx="4586507" cy="32790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1916832"/>
            <a:ext cx="37222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1000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a typeface="Times New Roman" panose="02020603050405020304" pitchFamily="18" charset="0"/>
              </a:rPr>
              <a:t>Указом Президиума Верховного Совета РСФСР в декабре 1961 года произошло разделение г. Тихорецка и Тихорецкого района. Было организовано здравоохранение города. Воярж Владимир Казимирович был назначен главным врачом городской больницы и руководителем городского здравоохранения. </a:t>
            </a:r>
          </a:p>
          <a:p>
            <a:pPr indent="381000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a typeface="Times New Roman" panose="02020603050405020304" pitchFamily="18" charset="0"/>
              </a:rPr>
              <a:t>На этих должностях Владимир Казимирович проработал с 1962 по 1982 годы. </a:t>
            </a:r>
            <a:endParaRPr lang="ru-RU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92B7F5-0AD9-6BC1-5466-8183054FA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220" y="144079"/>
            <a:ext cx="745736" cy="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618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1193</Words>
  <Application>Microsoft Office PowerPoint</Application>
  <PresentationFormat>Экран (4:3)</PresentationFormat>
  <Paragraphs>117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Воярж В.К.– трудовое имя Тихорецкого района</vt:lpstr>
      <vt:lpstr>Наталья Дмитриевна Воярж (Климова) и Казимир Иванович Воярж – родители Владимира</vt:lpstr>
      <vt:lpstr>Тихорецк в годы Великой Отечественной войны</vt:lpstr>
      <vt:lpstr>Воярж В.К.– трудовое имя Тихорецкого района</vt:lpstr>
      <vt:lpstr>Воярж В.К.– трудовое имя Тихорецкого района</vt:lpstr>
      <vt:lpstr>Воярж В.К.– трудовое имя Тихорецкого района</vt:lpstr>
      <vt:lpstr>Воярж В.К.– трудовое имя Тихорецкого района</vt:lpstr>
      <vt:lpstr>Воярж В.К.– трудовое имя Тихорецкого района</vt:lpstr>
      <vt:lpstr>Воярж В.К.– трудовое имя Тихорецкого района</vt:lpstr>
      <vt:lpstr>Воярж В.К.– трудовое имя Тихорецкого района</vt:lpstr>
      <vt:lpstr>Воярж В.К.– трудовое имя Тихорецкого района</vt:lpstr>
      <vt:lpstr>Воярж В.К.– трудовое имя Тихорецкого района</vt:lpstr>
      <vt:lpstr>Воярж В.К.– трудовое имя Тихорецкого района</vt:lpstr>
      <vt:lpstr>Воярж В.К.– трудовое имя Тихорецкого района</vt:lpstr>
      <vt:lpstr>Воярж В.К.– трудовое имя Тихорецкого района</vt:lpstr>
      <vt:lpstr>Воярж Владимир Казимирович– трудовое имя Тихорецкого района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1</cp:lastModifiedBy>
  <cp:revision>138</cp:revision>
  <dcterms:created xsi:type="dcterms:W3CDTF">2023-03-11T09:19:41Z</dcterms:created>
  <dcterms:modified xsi:type="dcterms:W3CDTF">2023-11-29T18:21:01Z</dcterms:modified>
</cp:coreProperties>
</file>