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4A1589B-1C2C-4D03-BB38-8E90B38BCCB1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5C22746-1DE0-4DB7-97F7-B02C0DA7080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285729"/>
            <a:ext cx="8229600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«Террористическая деятельность эсеров на станции Тихорецкой в начале ХХ века»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5357826"/>
            <a:ext cx="6560234" cy="785818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О. В. Кулеш</a:t>
            </a:r>
            <a:endParaRPr lang="ru-RU" sz="2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53218"/>
            <a:ext cx="3257544" cy="48902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Книга </a:t>
            </a:r>
            <a:r>
              <a:rPr lang="ru-RU" sz="2000" dirty="0" smtClean="0"/>
              <a:t>«Боевые дни», изданная  к 25-летию Первой русской революции под редакцией Н.Н. </a:t>
            </a:r>
            <a:r>
              <a:rPr lang="ru-RU" sz="2000" dirty="0" smtClean="0"/>
              <a:t>Левошина, </a:t>
            </a:r>
            <a:r>
              <a:rPr lang="ru-RU" sz="2000" dirty="0" smtClean="0"/>
              <a:t>о событиях декабрьской политической забастовки и вооруженном восстании 1905 года в Тихорецкой. Книга составлена по материалам комиссии </a:t>
            </a:r>
            <a:r>
              <a:rPr lang="ru-RU" sz="2000" dirty="0" err="1" smtClean="0"/>
              <a:t>испарта</a:t>
            </a:r>
            <a:r>
              <a:rPr lang="ru-RU" sz="2000" dirty="0" smtClean="0"/>
              <a:t>  и дополнена участниками революционных событий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v7sqDpHig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71480"/>
            <a:ext cx="3940980" cy="56561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q4fY3ui5J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5" y="785794"/>
            <a:ext cx="3425424" cy="2571744"/>
          </a:xfrm>
          <a:prstGeom prst="rect">
            <a:avLst/>
          </a:prstGeom>
        </p:spPr>
      </p:pic>
      <p:pic>
        <p:nvPicPr>
          <p:cNvPr id="13" name="Рисунок 12" descr="EjfcpPTq1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202" y="571480"/>
            <a:ext cx="3615727" cy="2714620"/>
          </a:xfrm>
          <a:prstGeom prst="rect">
            <a:avLst/>
          </a:prstGeom>
        </p:spPr>
      </p:pic>
      <p:pic>
        <p:nvPicPr>
          <p:cNvPr id="15" name="Рисунок 14" descr="w0sxv4Fax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429000"/>
            <a:ext cx="3615726" cy="2714620"/>
          </a:xfrm>
          <a:prstGeom prst="rect">
            <a:avLst/>
          </a:prstGeom>
        </p:spPr>
      </p:pic>
      <p:pic>
        <p:nvPicPr>
          <p:cNvPr id="18" name="Рисунок 17" descr="mOu42cHer7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643314"/>
            <a:ext cx="3520574" cy="2643182"/>
          </a:xfrm>
          <a:prstGeom prst="rect">
            <a:avLst/>
          </a:prstGeom>
        </p:spPr>
      </p:pic>
      <p:pic>
        <p:nvPicPr>
          <p:cNvPr id="19" name="Рисунок 18" descr="xnt1QJzwb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214290"/>
            <a:ext cx="3003553" cy="3999799"/>
          </a:xfrm>
          <a:prstGeom prst="rect">
            <a:avLst/>
          </a:prstGeom>
        </p:spPr>
      </p:pic>
      <p:pic>
        <p:nvPicPr>
          <p:cNvPr id="20" name="Рисунок 19" descr="vZ3k-ZMb9y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3429000"/>
            <a:ext cx="4423487" cy="3321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Паровозные </a:t>
            </a:r>
            <a:r>
              <a:rPr lang="ru-RU" sz="3200" dirty="0" smtClean="0"/>
              <a:t>мастерские</a:t>
            </a:r>
            <a:br>
              <a:rPr lang="ru-RU" sz="3200" dirty="0" smtClean="0"/>
            </a:br>
            <a:r>
              <a:rPr lang="ru-RU" sz="3200" dirty="0" smtClean="0"/>
              <a:t>Участники первой русской революции  </a:t>
            </a:r>
            <a:endParaRPr lang="ru-RU" sz="3200" dirty="0"/>
          </a:p>
        </p:txBody>
      </p:sp>
      <p:pic>
        <p:nvPicPr>
          <p:cNvPr id="3" name="Рисунок 2" descr="XIhLNV-58q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857364"/>
            <a:ext cx="6170448" cy="41507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260427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«Новая заря». Ежедневная </a:t>
            </a:r>
            <a:r>
              <a:rPr lang="ru-RU" sz="2000" dirty="0" err="1" smtClean="0"/>
              <a:t>политическо-литературная</a:t>
            </a:r>
            <a:r>
              <a:rPr lang="ru-RU" sz="2000" dirty="0" smtClean="0"/>
              <a:t>, общественная газета </a:t>
            </a:r>
            <a:r>
              <a:rPr lang="ru-RU" sz="2000" dirty="0" err="1" smtClean="0"/>
              <a:t>Кубанско-Черноморского</a:t>
            </a:r>
            <a:r>
              <a:rPr lang="ru-RU" sz="2000" dirty="0" smtClean="0"/>
              <a:t> края.​ </a:t>
            </a:r>
            <a:r>
              <a:rPr lang="ru-RU" sz="2000" dirty="0" smtClean="0"/>
              <a:t>1908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(Год третий). №425. 8 </a:t>
            </a:r>
            <a:r>
              <a:rPr lang="ru-RU" sz="2000" dirty="0" smtClean="0"/>
              <a:t>марта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200" dirty="0" smtClean="0"/>
              <a:t> </a:t>
            </a:r>
            <a:r>
              <a:rPr lang="ru-RU" sz="2200" dirty="0" smtClean="0"/>
              <a:t>Жена, дети, братья и сестра извещают знакомых о смерти горячо любимого мужа, отца и брата </a:t>
            </a:r>
            <a:r>
              <a:rPr lang="ru-RU" sz="2200" dirty="0" err="1" smtClean="0"/>
              <a:t>Людослава</a:t>
            </a:r>
            <a:r>
              <a:rPr lang="ru-RU" sz="2200" dirty="0" smtClean="0"/>
              <a:t> Иосифовича </a:t>
            </a:r>
            <a:r>
              <a:rPr lang="ru-RU" sz="2200" dirty="0" err="1" smtClean="0"/>
              <a:t>Терашкевича</a:t>
            </a:r>
            <a:r>
              <a:rPr lang="ru-RU" sz="2200" dirty="0" smtClean="0"/>
              <a:t>, Начальника Тихорецк. </a:t>
            </a:r>
            <a:r>
              <a:rPr lang="ru-RU" sz="2200" dirty="0" err="1" smtClean="0"/>
              <a:t>железнодорожн</a:t>
            </a:r>
            <a:r>
              <a:rPr lang="ru-RU" sz="2200" dirty="0" smtClean="0"/>
              <a:t>. </a:t>
            </a:r>
            <a:r>
              <a:rPr lang="ru-RU" sz="2200" dirty="0" smtClean="0"/>
              <a:t>Мастерских».</a:t>
            </a:r>
            <a:endParaRPr lang="ru-RU" sz="2200" dirty="0"/>
          </a:p>
        </p:txBody>
      </p:sp>
      <p:pic>
        <p:nvPicPr>
          <p:cNvPr id="3" name="Рисунок 2" descr="№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71810"/>
            <a:ext cx="5281941" cy="3188972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214686"/>
            <a:ext cx="3240608" cy="29833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wtfe-XTj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642918"/>
            <a:ext cx="3393897" cy="5000636"/>
          </a:xfrm>
          <a:prstGeom prst="rect">
            <a:avLst/>
          </a:prstGeom>
        </p:spPr>
      </p:pic>
      <p:pic>
        <p:nvPicPr>
          <p:cNvPr id="3" name="Рисунок 2" descr="wkMHjN9y8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642918"/>
            <a:ext cx="2977894" cy="58602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На хуторе Тихорецком в типографии «Прогресс» печаталась агитационная литература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«Царь и Республика», «Беседы о земле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" name="Рисунок 2" descr="53380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8291" y="1928802"/>
            <a:ext cx="3310861" cy="4408176"/>
          </a:xfrm>
          <a:prstGeom prst="rect">
            <a:avLst/>
          </a:prstGeom>
        </p:spPr>
      </p:pic>
      <p:pic>
        <p:nvPicPr>
          <p:cNvPr id="4" name="Рисунок 3" descr="lKR4vOVFZ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714488"/>
            <a:ext cx="3643320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Сергей Николаевич </a:t>
            </a:r>
            <a:r>
              <a:rPr lang="ru-RU" sz="2800" dirty="0" err="1" smtClean="0"/>
              <a:t>Мартос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начальник жандармского полицейского управления Забайкальской железной дороги </a:t>
            </a:r>
            <a:endParaRPr lang="ru-RU" sz="2800" dirty="0"/>
          </a:p>
        </p:txBody>
      </p:sp>
      <p:pic>
        <p:nvPicPr>
          <p:cNvPr id="3" name="Рисунок 2" descr="Группа жандармов в летней повседневной форме в не строя, снятых в Иркутске. 1909-1914 гг  посередине Сергей Николаевич Мартос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2932911" cy="4286256"/>
          </a:xfrm>
          <a:prstGeom prst="rect">
            <a:avLst/>
          </a:prstGeom>
        </p:spPr>
      </p:pic>
      <p:pic>
        <p:nvPicPr>
          <p:cNvPr id="4" name="Рисунок 3" descr="Мартос ц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071678"/>
            <a:ext cx="2902581" cy="410147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</TotalTime>
  <Words>77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     «Террористическая деятельность эсеров на станции Тихорецкой в начале ХХ века»</vt:lpstr>
      <vt:lpstr>Книга «Боевые дни», изданная  к 25-летию Первой русской революции под редакцией Н.Н. Левошина, о событиях декабрьской политической забастовки и вооруженном восстании 1905 года в Тихорецкой. Книга составлена по материалам комиссии испарта  и дополнена участниками революционных событий.</vt:lpstr>
      <vt:lpstr>Слайд 3</vt:lpstr>
      <vt:lpstr>Паровозные мастерские Участники первой русской революции  </vt:lpstr>
      <vt:lpstr>«Новая заря». Ежедневная политическо-литературная, общественная газета Кубанско-Черноморского края.​ 1908  (Год третий). №425. 8 марта « Жена, дети, братья и сестра извещают знакомых о смерти горячо любимого мужа, отца и брата Людослава Иосифовича Терашкевича, Начальника Тихорецк. железнодорожн. Мастерских».</vt:lpstr>
      <vt:lpstr>Слайд 6</vt:lpstr>
      <vt:lpstr>На хуторе Тихорецком в типографии «Прогресс» печаталась агитационная литература   «Царь и Республика», «Беседы о земле»</vt:lpstr>
      <vt:lpstr>Сергей Николаевич Мартос  начальник жандармского полицейского управления Забайкальской железной дороги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«Террористическая деятельность эсеров на станции Тихорецкой в начале ХХ века»</dc:title>
  <dc:creator>Ирина</dc:creator>
  <cp:lastModifiedBy>Ирина</cp:lastModifiedBy>
  <cp:revision>6</cp:revision>
  <dcterms:created xsi:type="dcterms:W3CDTF">2023-11-30T06:49:09Z</dcterms:created>
  <dcterms:modified xsi:type="dcterms:W3CDTF">2023-11-30T07:44:20Z</dcterms:modified>
</cp:coreProperties>
</file>