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64" r:id="rId6"/>
    <p:sldId id="269" r:id="rId7"/>
    <p:sldId id="271" r:id="rId8"/>
    <p:sldId id="270" r:id="rId9"/>
    <p:sldId id="272" r:id="rId10"/>
    <p:sldId id="268" r:id="rId11"/>
    <p:sldId id="259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86385" autoAdjust="0"/>
  </p:normalViewPr>
  <p:slideViewPr>
    <p:cSldViewPr snapToGrid="0">
      <p:cViewPr varScale="1">
        <p:scale>
          <a:sx n="67" d="100"/>
          <a:sy n="67" d="100"/>
        </p:scale>
        <p:origin x="72" y="10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CD329-E084-4F58-B789-408469F6D156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047EB-FC49-43AF-8220-B8294E19D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243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047EB-FC49-43AF-8220-B8294E19D3C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942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047EB-FC49-43AF-8220-B8294E19D3C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65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047EB-FC49-43AF-8220-B8294E19D3C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568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047EB-FC49-43AF-8220-B8294E19D3C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73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047EB-FC49-43AF-8220-B8294E19D3C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23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050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254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848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76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925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2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270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391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94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798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36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997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40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28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58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88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8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9AA5195-5EC7-4C24-B708-0701AF077B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3A38C-0A4A-4884-B04C-5BD26F232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6398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53837B-85D6-1247-B363-498307A878D0}"/>
              </a:ext>
            </a:extLst>
          </p:cNvPr>
          <p:cNvSpPr txBox="1"/>
          <p:nvPr/>
        </p:nvSpPr>
        <p:spPr>
          <a:xfrm>
            <a:off x="1008003" y="140902"/>
            <a:ext cx="10354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Районая практическая краеведческая конференция памяти тихорецкого краеведа Е.М.Сидорова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1EF7D2-DAA5-6A97-4806-E88CE26FDF10}"/>
              </a:ext>
            </a:extLst>
          </p:cNvPr>
          <p:cNvSpPr txBox="1"/>
          <p:nvPr/>
        </p:nvSpPr>
        <p:spPr>
          <a:xfrm>
            <a:off x="1136488" y="1509782"/>
            <a:ext cx="10226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ТЕМА: «НАВЕЧНО В ПАМЯТИ»</a:t>
            </a:r>
          </a:p>
        </p:txBody>
      </p:sp>
      <p:pic>
        <p:nvPicPr>
          <p:cNvPr id="9" name="Рисунок 8" descr="Изображение выглядит как небо, строительство, Флористика, Украшение из цветов">
            <a:extLst>
              <a:ext uri="{FF2B5EF4-FFF2-40B4-BE49-F238E27FC236}">
                <a16:creationId xmlns:a16="http://schemas.microsoft.com/office/drawing/2014/main" id="{3DBD64EC-804C-C7BE-4D58-4DDFEC7B9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30" y="2617294"/>
            <a:ext cx="4605266" cy="345395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  <a:softEdge rad="1270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C009FE-2522-166D-050A-3D85E5360357}"/>
              </a:ext>
            </a:extLst>
          </p:cNvPr>
          <p:cNvSpPr txBox="1"/>
          <p:nvPr/>
        </p:nvSpPr>
        <p:spPr>
          <a:xfrm>
            <a:off x="7408718" y="2938509"/>
            <a:ext cx="46144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Авторы проекта:</a:t>
            </a:r>
          </a:p>
          <a:p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Хаджебиеков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 Руслан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Асланович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, 17 лет;</a:t>
            </a:r>
          </a:p>
          <a:p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студент Тихорецкого техникума железнодорожного транспорта -филиала РГУПС, группа ПМ -2-1, г. Тихорецк</a:t>
            </a:r>
          </a:p>
          <a:p>
            <a:endParaRPr lang="ru-RU" dirty="0">
              <a:solidFill>
                <a:schemeClr val="tx2">
                  <a:lumMod val="10000"/>
                </a:schemeClr>
              </a:solidFill>
            </a:endParaRPr>
          </a:p>
          <a:p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29C1F6-AFBC-AAB1-96BB-272115EC7E65}"/>
              </a:ext>
            </a:extLst>
          </p:cNvPr>
          <p:cNvSpPr txBox="1"/>
          <p:nvPr/>
        </p:nvSpPr>
        <p:spPr>
          <a:xfrm>
            <a:off x="7408718" y="4790209"/>
            <a:ext cx="37355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Научный руководитель:</a:t>
            </a:r>
          </a:p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Воярж Елена Владимировна</a:t>
            </a:r>
          </a:p>
          <a:p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кандидат исторических наук,</a:t>
            </a:r>
          </a:p>
          <a:p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преподаватель ТТЖТ-филиала РГУПС</a:t>
            </a:r>
          </a:p>
        </p:txBody>
      </p:sp>
    </p:spTree>
    <p:extLst>
      <p:ext uri="{BB962C8B-B14F-4D97-AF65-F5344CB8AC3E}">
        <p14:creationId xmlns:p14="http://schemas.microsoft.com/office/powerpoint/2010/main" val="29742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5783554-96C0-BEAF-3EE8-C48C0F626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31395" r="-1" b="2721"/>
          <a:stretch/>
        </p:blipFill>
        <p:spPr>
          <a:xfrm>
            <a:off x="164983" y="141161"/>
            <a:ext cx="11862033" cy="5057048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1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9C4AB4-9B95-E31D-D811-B211ADDF1ED4}"/>
              </a:ext>
            </a:extLst>
          </p:cNvPr>
          <p:cNvSpPr txBox="1"/>
          <p:nvPr/>
        </p:nvSpPr>
        <p:spPr>
          <a:xfrm>
            <a:off x="0" y="4881464"/>
            <a:ext cx="12027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rgbClr val="002060"/>
                </a:solidFill>
              </a:rPr>
              <a:t>Мероприятие на центральной проходной ОАО «ТМЗ имени В.В. Воровского».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Стена Памяти заводчанам, погибшим в Великой Отечественной войне. </a:t>
            </a:r>
          </a:p>
          <a:p>
            <a:pPr algn="ctr"/>
            <a:r>
              <a:rPr lang="ru-RU" sz="2400" i="1" dirty="0">
                <a:solidFill>
                  <a:srgbClr val="002060"/>
                </a:solidFill>
              </a:rPr>
              <a:t>Тихоречане почтили память земляков минутой молчания и возложили к мемориалу цветы. </a:t>
            </a:r>
          </a:p>
        </p:txBody>
      </p:sp>
    </p:spTree>
    <p:extLst>
      <p:ext uri="{BB962C8B-B14F-4D97-AF65-F5344CB8AC3E}">
        <p14:creationId xmlns:p14="http://schemas.microsoft.com/office/powerpoint/2010/main" val="3960806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а открытом воздухе, строительство, обувь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28D5E0C-2716-2981-E85F-4221753B6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457" y="620875"/>
            <a:ext cx="6212188" cy="46591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Изображение выглядит как одежда, человек, джинсы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A0E0B08-6A2D-44A9-A944-49085E35A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2" y="520811"/>
            <a:ext cx="4759205" cy="475920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85A41F-8C21-FC21-2093-EA310A80675C}"/>
              </a:ext>
            </a:extLst>
          </p:cNvPr>
          <p:cNvSpPr txBox="1"/>
          <p:nvPr/>
        </p:nvSpPr>
        <p:spPr>
          <a:xfrm>
            <a:off x="6263965" y="5637319"/>
            <a:ext cx="5640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 У Стены Памяти заводчанам, погибшим в Великой Отечественной войне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C3A5AE-8ADD-D7BA-FD37-2B99A438930E}"/>
              </a:ext>
            </a:extLst>
          </p:cNvPr>
          <p:cNvSpPr txBox="1"/>
          <p:nvPr/>
        </p:nvSpPr>
        <p:spPr>
          <a:xfrm>
            <a:off x="78383" y="5637319"/>
            <a:ext cx="4854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В Тихорецком историко – краеведческом музее</a:t>
            </a:r>
          </a:p>
        </p:txBody>
      </p:sp>
    </p:spTree>
    <p:extLst>
      <p:ext uri="{BB962C8B-B14F-4D97-AF65-F5344CB8AC3E}">
        <p14:creationId xmlns:p14="http://schemas.microsoft.com/office/powerpoint/2010/main" val="4252535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14DEC44-68FC-33FA-BDC2-E4EDE7AED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6852"/>
            <a:ext cx="12192000" cy="4860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</a:rPr>
              <a:t>НИКТО НЕ ЗАБЫТ, НИЧТО НЕ ЗАБЫТО!</a:t>
            </a:r>
          </a:p>
        </p:txBody>
      </p:sp>
      <p:pic>
        <p:nvPicPr>
          <p:cNvPr id="8" name="Рисунок 7" descr="Изображение выглядит как строительство, искусство, стена, статуя&#10;&#10;Автоматически созданное описание">
            <a:extLst>
              <a:ext uri="{FF2B5EF4-FFF2-40B4-BE49-F238E27FC236}">
                <a16:creationId xmlns:a16="http://schemas.microsoft.com/office/drawing/2014/main" id="{1EC9B2DC-DBB5-9EFB-2D82-1F805B420A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500" y="1171853"/>
            <a:ext cx="3959626" cy="527950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Изображение выглядит как на открытом воздухе, железная дорога, паровоз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9D8717DA-2A4C-9A36-AC38-655080E8A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50" y="1166290"/>
            <a:ext cx="7046752" cy="528506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07804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6338BBC-09D2-1290-2F30-3AA03DEB3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077" y="1827668"/>
            <a:ext cx="9328558" cy="326444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800" dirty="0">
                <a:solidFill>
                  <a:schemeClr val="tx2">
                    <a:lumMod val="10000"/>
                  </a:schemeClr>
                </a:solidFill>
              </a:rPr>
              <a:t>Список литературы:</a:t>
            </a:r>
          </a:p>
          <a:p>
            <a:r>
              <a:rPr lang="ru-RU" sz="2200" dirty="0">
                <a:solidFill>
                  <a:schemeClr val="tx2">
                    <a:lumMod val="10000"/>
                  </a:schemeClr>
                </a:solidFill>
              </a:rPr>
              <a:t>1 – Фонды музея ОАО «ТМЗ им. В.В. Воровского»</a:t>
            </a:r>
          </a:p>
          <a:p>
            <a:r>
              <a:rPr lang="ru-RU" sz="2200" dirty="0">
                <a:solidFill>
                  <a:schemeClr val="tx2">
                    <a:lumMod val="10000"/>
                  </a:schemeClr>
                </a:solidFill>
              </a:rPr>
              <a:t>2 – Электронный банк документов «подвиг народа в великой отечественной войне 1941-1945 гг.» URL: https://podvignaroda.ru/?#tab=navHome</a:t>
            </a:r>
          </a:p>
          <a:p>
            <a:r>
              <a:rPr lang="ru-RU" sz="2200" dirty="0">
                <a:solidFill>
                  <a:schemeClr val="tx2">
                    <a:lumMod val="10000"/>
                  </a:schemeClr>
                </a:solidFill>
              </a:rPr>
              <a:t>3– URL: https://тихвести.рф/news/v_tikhoreckom_rajone_vspomnili_eshhe_ob_odnom_ </a:t>
            </a:r>
            <a:r>
              <a:rPr lang="ru-RU" sz="2200" dirty="0" err="1">
                <a:solidFill>
                  <a:schemeClr val="tx2">
                    <a:lumMod val="10000"/>
                  </a:schemeClr>
                </a:solidFill>
              </a:rPr>
              <a:t>geroe</a:t>
            </a:r>
            <a:r>
              <a:rPr lang="ru-RU" sz="2200" dirty="0">
                <a:solidFill>
                  <a:schemeClr val="tx2">
                    <a:lumMod val="10000"/>
                  </a:schemeClr>
                </a:solidFill>
              </a:rPr>
              <a:t>/2022-03-26-18876</a:t>
            </a:r>
          </a:p>
          <a:p>
            <a:r>
              <a:rPr lang="ru-RU" sz="2200" dirty="0">
                <a:solidFill>
                  <a:schemeClr val="tx2">
                    <a:lumMod val="10000"/>
                  </a:schemeClr>
                </a:solidFill>
              </a:rPr>
              <a:t>4 - URL: http://sorokin-zahar-artyomovich.s-2kar.edusite.ru/</a:t>
            </a:r>
          </a:p>
          <a:p>
            <a:r>
              <a:rPr lang="ru-RU" sz="2200" dirty="0">
                <a:solidFill>
                  <a:schemeClr val="tx2">
                    <a:lumMod val="10000"/>
                  </a:schemeClr>
                </a:solidFill>
              </a:rPr>
              <a:t>5 - URL:  https://www.moypolk.ru/soldier/lopatin-anatoliy-alekseevich-1</a:t>
            </a:r>
          </a:p>
          <a:p>
            <a:r>
              <a:rPr lang="ru-RU" sz="2200" dirty="0">
                <a:solidFill>
                  <a:schemeClr val="tx2">
                    <a:lumMod val="10000"/>
                  </a:schemeClr>
                </a:solidFill>
              </a:rPr>
              <a:t>6- URL: https://pandia.ru/text/81/166/50993.php</a:t>
            </a:r>
          </a:p>
          <a:p>
            <a:r>
              <a:rPr lang="ru-RU" sz="2200" dirty="0">
                <a:solidFill>
                  <a:schemeClr val="tx2">
                    <a:lumMod val="10000"/>
                  </a:schemeClr>
                </a:solidFill>
              </a:rPr>
              <a:t>7- Фонды музея ТТЖТ – филиала РГУПС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1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726190-7ADB-3425-5F50-1876A1908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857250"/>
            <a:ext cx="6365631" cy="536656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Цель работы </a:t>
            </a:r>
            <a:r>
              <a:rPr lang="ru-RU" sz="2800" dirty="0">
                <a:solidFill>
                  <a:srgbClr val="002060"/>
                </a:solidFill>
              </a:rPr>
              <a:t>– сохранение памяти о героях Великой Отечественной войны, работниках ОАО «ТМЗ имени </a:t>
            </a:r>
            <a:r>
              <a:rPr lang="ru-RU" sz="2800" dirty="0" err="1">
                <a:solidFill>
                  <a:srgbClr val="002060"/>
                </a:solidFill>
              </a:rPr>
              <a:t>В.В.Воровского</a:t>
            </a:r>
            <a:r>
              <a:rPr lang="ru-RU" sz="2800" dirty="0">
                <a:solidFill>
                  <a:srgbClr val="002060"/>
                </a:solidFill>
              </a:rPr>
              <a:t>».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Задачи исследования:</a:t>
            </a:r>
          </a:p>
          <a:p>
            <a:r>
              <a:rPr lang="ru-RU" sz="2400" dirty="0">
                <a:solidFill>
                  <a:srgbClr val="002060"/>
                </a:solidFill>
              </a:rPr>
              <a:t>- сбор материалов о заводе имени </a:t>
            </a:r>
            <a:r>
              <a:rPr lang="ru-RU" sz="2400" dirty="0" err="1">
                <a:solidFill>
                  <a:srgbClr val="002060"/>
                </a:solidFill>
              </a:rPr>
              <a:t>В.В.Воровского</a:t>
            </a:r>
            <a:r>
              <a:rPr lang="ru-RU" sz="2400" dirty="0">
                <a:solidFill>
                  <a:srgbClr val="002060"/>
                </a:solidFill>
              </a:rPr>
              <a:t> в период Великой Отечественной войны;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- изучение подвигов и заслуг героев – заводчан;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- сохранение памятных мест в нашем городе.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текст, небо, на открытом воздухе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F7A35AB4-BF16-5605-CCCF-79FAA2A5CC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5" r="-1" b="21856"/>
          <a:stretch/>
        </p:blipFill>
        <p:spPr>
          <a:xfrm>
            <a:off x="7230352" y="2"/>
            <a:ext cx="4962068" cy="3428999"/>
          </a:xfrm>
          <a:custGeom>
            <a:avLst/>
            <a:gdLst/>
            <a:ahLst/>
            <a:cxnLst/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статуя, текст, скульптура, памятная табличка&#10;&#10;Автоматически созданное описание">
            <a:extLst>
              <a:ext uri="{FF2B5EF4-FFF2-40B4-BE49-F238E27FC236}">
                <a16:creationId xmlns:a16="http://schemas.microsoft.com/office/drawing/2014/main" id="{EEA6FA47-78FC-7ABB-0D2D-1ACF9013FB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882"/>
          <a:stretch/>
        </p:blipFill>
        <p:spPr>
          <a:xfrm>
            <a:off x="7228756" y="3428997"/>
            <a:ext cx="4963244" cy="3429002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705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F87C3B-B864-C38A-593E-F7A065E29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400" y="1502285"/>
            <a:ext cx="7432800" cy="51585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011372-8B73-27AC-4F25-81A177D629BD}"/>
              </a:ext>
            </a:extLst>
          </p:cNvPr>
          <p:cNvSpPr txBox="1"/>
          <p:nvPr/>
        </p:nvSpPr>
        <p:spPr>
          <a:xfrm>
            <a:off x="1291905" y="268449"/>
            <a:ext cx="100261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Станция Тихорецкая в годы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283025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EE60D-49AF-50D4-CC63-0DB05406E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295" y="240038"/>
            <a:ext cx="5385690" cy="38842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893FB5-48B6-DA33-C5B4-929D920F3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22" y="55695"/>
            <a:ext cx="4384599" cy="658196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0ABBB-E861-990F-62E4-61038E7D93B7}"/>
              </a:ext>
            </a:extLst>
          </p:cNvPr>
          <p:cNvSpPr txBox="1"/>
          <p:nvPr/>
        </p:nvSpPr>
        <p:spPr>
          <a:xfrm>
            <a:off x="5083728" y="4278385"/>
            <a:ext cx="6635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В память о жертвах кровавой войны воздвигнут </a:t>
            </a:r>
            <a:r>
              <a:rPr lang="ru-RU" sz="2400" b="1" dirty="0">
                <a:solidFill>
                  <a:srgbClr val="002060"/>
                </a:solidFill>
              </a:rPr>
              <a:t>памятник «Рабочим, погибшим при бомбежке завода 20 сентября 1941 года». </a:t>
            </a:r>
            <a:r>
              <a:rPr lang="ru-RU" sz="2400" dirty="0">
                <a:solidFill>
                  <a:srgbClr val="002060"/>
                </a:solidFill>
              </a:rPr>
              <a:t>Памятник установлен на братской могиле, на городском кладбище </a:t>
            </a:r>
          </a:p>
        </p:txBody>
      </p:sp>
    </p:spTree>
    <p:extLst>
      <p:ext uri="{BB962C8B-B14F-4D97-AF65-F5344CB8AC3E}">
        <p14:creationId xmlns:p14="http://schemas.microsoft.com/office/powerpoint/2010/main" val="2004250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D21917D-317A-269B-7C7A-9D0337EC5326}"/>
              </a:ext>
            </a:extLst>
          </p:cNvPr>
          <p:cNvSpPr txBox="1"/>
          <p:nvPr/>
        </p:nvSpPr>
        <p:spPr>
          <a:xfrm>
            <a:off x="5880683" y="5460969"/>
            <a:ext cx="5008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Указом Президиума Верховного Совета СССР от 15 мая 1946 года </a:t>
            </a:r>
            <a:r>
              <a:rPr lang="ru-RU" sz="2000" b="1" dirty="0" err="1">
                <a:solidFill>
                  <a:schemeClr val="tx2">
                    <a:lumMod val="10000"/>
                  </a:schemeClr>
                </a:solidFill>
              </a:rPr>
              <a:t>Гуцало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</a:rPr>
              <a:t> А.С.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 присвоено звание Героя Советского Союза (посмертно).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A84FE9-FDB5-79F5-5002-A02015AF6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683" y="1038672"/>
            <a:ext cx="3002061" cy="447389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7A647-55D0-691D-D91A-79DAA41EFA7F}"/>
              </a:ext>
            </a:extLst>
          </p:cNvPr>
          <p:cNvSpPr txBox="1"/>
          <p:nvPr/>
        </p:nvSpPr>
        <p:spPr>
          <a:xfrm>
            <a:off x="3271708" y="574122"/>
            <a:ext cx="441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 ГУЦАЛО АЛЕКСАНДР СЕМЕНОВИЧ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35DB6F-7015-C8D7-3C19-9A8B18D87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74" y="1038672"/>
            <a:ext cx="3599118" cy="480413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94B278-CE90-E29D-A54D-7029EB1AC65E}"/>
              </a:ext>
            </a:extLst>
          </p:cNvPr>
          <p:cNvSpPr txBox="1"/>
          <p:nvPr/>
        </p:nvSpPr>
        <p:spPr>
          <a:xfrm>
            <a:off x="830509" y="5938023"/>
            <a:ext cx="309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Наградной лист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FF420B-8C13-94C3-8EAD-A2F781823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708" y="1318018"/>
            <a:ext cx="3048264" cy="3048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4" y="1038672"/>
            <a:ext cx="3129734" cy="43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6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E66425-6E74-A986-23F4-799CBF4F6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7" y="5514947"/>
            <a:ext cx="5680585" cy="1272182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Указом Президиума Верховного Совета СССР от 19 августа 1944 года 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Сорокину З.А. 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присвоено звание Героя Советского Союза.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17BD22-1FE3-B49B-33B8-BDC90C74D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217" y="862149"/>
            <a:ext cx="2967335" cy="46527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EAAB12-534E-E6EA-18E2-3ADC92822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2" y="755226"/>
            <a:ext cx="3465543" cy="484740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B357EC-B776-37C3-D227-C15852D884C3}"/>
              </a:ext>
            </a:extLst>
          </p:cNvPr>
          <p:cNvSpPr txBox="1"/>
          <p:nvPr/>
        </p:nvSpPr>
        <p:spPr>
          <a:xfrm>
            <a:off x="3859317" y="385894"/>
            <a:ext cx="3773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СОРОКИН ЗАХАР АРТЕМОВИЧ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F01285-34A7-371B-6030-EA511FCCA41A}"/>
              </a:ext>
            </a:extLst>
          </p:cNvPr>
          <p:cNvSpPr txBox="1"/>
          <p:nvPr/>
        </p:nvSpPr>
        <p:spPr>
          <a:xfrm>
            <a:off x="864066" y="5599650"/>
            <a:ext cx="2466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Наградной лист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4CAE6F-A094-C2E5-F5D2-044C4508F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922" y="1443016"/>
            <a:ext cx="3048264" cy="30482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552" y="862148"/>
            <a:ext cx="3315219" cy="46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1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E187866-36BE-CDE1-3026-CA8ED02EF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0195" y="5721292"/>
            <a:ext cx="6622949" cy="1013669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Указом Президиума Верховного Совета СССР 18.08.1945 г. 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Долинскому С.А.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  присвоено звание Героя Советского Союза.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29F22E-878C-B822-5B88-9008A2B99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378" y="769997"/>
            <a:ext cx="3222059" cy="48263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BEDBDA-F8C4-4642-3CBB-BDC6B7095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53" y="769997"/>
            <a:ext cx="3704871" cy="4826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7870F4-1FB6-D596-F7BA-A27E9604BE74}"/>
              </a:ext>
            </a:extLst>
          </p:cNvPr>
          <p:cNvSpPr txBox="1"/>
          <p:nvPr/>
        </p:nvSpPr>
        <p:spPr>
          <a:xfrm>
            <a:off x="562063" y="5828016"/>
            <a:ext cx="3182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>
                <a:solidFill>
                  <a:srgbClr val="002060"/>
                </a:solidFill>
              </a:rPr>
              <a:t>Наградной лист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B056E7-F139-8172-7424-8080C294C5D3}"/>
              </a:ext>
            </a:extLst>
          </p:cNvPr>
          <p:cNvSpPr txBox="1"/>
          <p:nvPr/>
        </p:nvSpPr>
        <p:spPr>
          <a:xfrm>
            <a:off x="3957624" y="645076"/>
            <a:ext cx="427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СЕРГЕЙ АНДРЕЕВИЧ ДОЛИНСКИЙ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6A6862-0BDE-8B22-2000-0049F3EE3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659184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95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F31C264-D1CB-F0E9-B4B3-5A583942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853" y="4948641"/>
            <a:ext cx="5813572" cy="1298895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За проявленные мужество, героизм и организаторские способности майору 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Лопатину Анатолию Алексеевичу 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Указом Президиума Верховного Совета СССР от 26 июня 1945 года присвоено звание Героя Советского Союза (посмертно).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5555BC-DE64-4C95-1BEF-606ED002E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42" y="354457"/>
            <a:ext cx="2746277" cy="3761626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хороны, роза, строительство, могила&#10;&#10;Автоматически созданное описание">
            <a:extLst>
              <a:ext uri="{FF2B5EF4-FFF2-40B4-BE49-F238E27FC236}">
                <a16:creationId xmlns:a16="http://schemas.microsoft.com/office/drawing/2014/main" id="{13AB5986-EBD8-C281-D5BA-4A4A8E534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723" y="1163180"/>
            <a:ext cx="5015501" cy="37616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46B454-2D8C-CBBF-F258-55B6CA8EF54C}"/>
              </a:ext>
            </a:extLst>
          </p:cNvPr>
          <p:cNvSpPr txBox="1"/>
          <p:nvPr/>
        </p:nvSpPr>
        <p:spPr>
          <a:xfrm>
            <a:off x="563776" y="3991015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Наградной лист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6CFEFD-83C8-9A08-B40F-5B3726E762FC}"/>
              </a:ext>
            </a:extLst>
          </p:cNvPr>
          <p:cNvSpPr txBox="1"/>
          <p:nvPr/>
        </p:nvSpPr>
        <p:spPr>
          <a:xfrm>
            <a:off x="105978" y="4948641"/>
            <a:ext cx="2316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Мемориальная доска на здании Тихорецкого техникума железнодорожного транспорта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DADEC8-27F2-CB14-5EE6-07A8AAF87990}"/>
              </a:ext>
            </a:extLst>
          </p:cNvPr>
          <p:cNvSpPr txBox="1"/>
          <p:nvPr/>
        </p:nvSpPr>
        <p:spPr>
          <a:xfrm>
            <a:off x="3322335" y="354457"/>
            <a:ext cx="4463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ЛОПАТИН АНАТОЛИЙ АЛЕКСЕЕВИЧ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6A0812-C1D1-368E-4E5F-BA296F056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335" y="1312083"/>
            <a:ext cx="3048264" cy="30482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58CB2C-1BA9-5A62-0C15-1D8B47AA1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23" y="4360348"/>
            <a:ext cx="3627738" cy="241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63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одежда, человек, в помещении, работа&#10;&#10;Автоматически созданное описание">
            <a:extLst>
              <a:ext uri="{FF2B5EF4-FFF2-40B4-BE49-F238E27FC236}">
                <a16:creationId xmlns:a16="http://schemas.microsoft.com/office/drawing/2014/main" id="{9886E86B-C1C4-C2B5-C3B8-5F0A4D023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28929"/>
            <a:ext cx="5594349" cy="4195762"/>
          </a:xfrm>
          <a:effectLst>
            <a:softEdge rad="31750"/>
          </a:effectLst>
        </p:spPr>
      </p:pic>
      <p:pic>
        <p:nvPicPr>
          <p:cNvPr id="7" name="Рисунок 6" descr="Изображение выглядит как одежда, человек, строительство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FA5F0F54-4064-2C6C-2365-159A57C13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76" y="628929"/>
            <a:ext cx="5594349" cy="419576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CE3BA1-474D-E2F2-344F-76B7AB686108}"/>
              </a:ext>
            </a:extLst>
          </p:cNvPr>
          <p:cNvSpPr txBox="1"/>
          <p:nvPr/>
        </p:nvSpPr>
        <p:spPr>
          <a:xfrm>
            <a:off x="170576" y="5192784"/>
            <a:ext cx="5323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Возложение цветов к мемориальной доске Лопатина А.А.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C4E97-C277-4588-ADE6-52B1BBA6B767}"/>
              </a:ext>
            </a:extLst>
          </p:cNvPr>
          <p:cNvSpPr txBox="1"/>
          <p:nvPr/>
        </p:nvSpPr>
        <p:spPr>
          <a:xfrm>
            <a:off x="6456871" y="5192784"/>
            <a:ext cx="488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Музей истории ТТЖТ- филиала РГУПС</a:t>
            </a:r>
          </a:p>
        </p:txBody>
      </p:sp>
    </p:spTree>
    <p:extLst>
      <p:ext uri="{BB962C8B-B14F-4D97-AF65-F5344CB8AC3E}">
        <p14:creationId xmlns:p14="http://schemas.microsoft.com/office/powerpoint/2010/main" val="18794059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Другая 2">
      <a:dk1>
        <a:srgbClr val="FFFFFF"/>
      </a:dk1>
      <a:lt1>
        <a:sysClr val="window" lastClr="FFFFFF"/>
      </a:lt1>
      <a:dk2>
        <a:srgbClr val="C5E0B3"/>
      </a:dk2>
      <a:lt2>
        <a:srgbClr val="E7E6E6"/>
      </a:lt2>
      <a:accent1>
        <a:srgbClr val="C5E0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Текстура гранж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441</TotalTime>
  <Words>480</Words>
  <Application>Microsoft Office PowerPoint</Application>
  <PresentationFormat>Широкоэкранный</PresentationFormat>
  <Paragraphs>50</Paragraphs>
  <Slides>13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Хваль</dc:creator>
  <cp:lastModifiedBy>1</cp:lastModifiedBy>
  <cp:revision>22</cp:revision>
  <dcterms:created xsi:type="dcterms:W3CDTF">2023-09-14T14:14:44Z</dcterms:created>
  <dcterms:modified xsi:type="dcterms:W3CDTF">2023-11-28T20:02:25Z</dcterms:modified>
</cp:coreProperties>
</file>