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C7721-EC03-4FB7-9481-2468CED5521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CE062-D775-4BB2-9F1A-221176EDC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711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E062-D775-4BB2-9F1A-221176EDCC9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769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E062-D775-4BB2-9F1A-221176EDCC9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531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E062-D775-4BB2-9F1A-221176EDCC9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11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D162C52-45B8-45BE-B0A5-E56D1C9AD9C9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384FCE5-1431-4025-BB6D-37428ABBE73E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921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2C52-45B8-45BE-B0A5-E56D1C9AD9C9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FCE5-1431-4025-BB6D-37428ABBE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8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2C52-45B8-45BE-B0A5-E56D1C9AD9C9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FCE5-1431-4025-BB6D-37428ABBE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84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2C52-45B8-45BE-B0A5-E56D1C9AD9C9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FCE5-1431-4025-BB6D-37428ABBE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53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D162C52-45B8-45BE-B0A5-E56D1C9AD9C9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384FCE5-1431-4025-BB6D-37428ABBE73E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86966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2C52-45B8-45BE-B0A5-E56D1C9AD9C9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FCE5-1431-4025-BB6D-37428ABBE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2592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2C52-45B8-45BE-B0A5-E56D1C9AD9C9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FCE5-1431-4025-BB6D-37428ABBE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5227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2C52-45B8-45BE-B0A5-E56D1C9AD9C9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FCE5-1431-4025-BB6D-37428ABBE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079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2C52-45B8-45BE-B0A5-E56D1C9AD9C9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FCE5-1431-4025-BB6D-37428ABBE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1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D162C52-45B8-45BE-B0A5-E56D1C9AD9C9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384FCE5-1431-4025-BB6D-37428ABBE73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70952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D162C52-45B8-45BE-B0A5-E56D1C9AD9C9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384FCE5-1431-4025-BB6D-37428ABBE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233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D162C52-45B8-45BE-B0A5-E56D1C9AD9C9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384FCE5-1431-4025-BB6D-37428ABBE73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605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9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6328" y="-1"/>
            <a:ext cx="11905672" cy="1009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Тихорецкий историко-краеведческий музей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364364"/>
            <a:ext cx="12192000" cy="2863418"/>
          </a:xfrm>
        </p:spPr>
        <p:txBody>
          <a:bodyPr>
            <a:normAutofit/>
          </a:bodyPr>
          <a:lstStyle/>
          <a:p>
            <a:r>
              <a:rPr lang="ru-RU" sz="3000" dirty="0" smtClean="0"/>
              <a:t>Историко-культурное наследие </a:t>
            </a:r>
          </a:p>
          <a:p>
            <a:r>
              <a:rPr lang="ru-RU" sz="3000" dirty="0" smtClean="0"/>
              <a:t>в системе образовательно-просветительской </a:t>
            </a:r>
          </a:p>
          <a:p>
            <a:r>
              <a:rPr lang="ru-RU" sz="3000" dirty="0" smtClean="0"/>
              <a:t>и воспитательной деятельности музея.</a:t>
            </a:r>
          </a:p>
          <a:p>
            <a:pPr algn="r"/>
            <a:endParaRPr lang="ru-RU" sz="3600" dirty="0" smtClean="0"/>
          </a:p>
          <a:p>
            <a:pPr algn="r"/>
            <a:r>
              <a:rPr lang="ru-RU" sz="2800" b="0" dirty="0" smtClean="0"/>
              <a:t>Докладчик А.Н.Жидков</a:t>
            </a:r>
          </a:p>
          <a:p>
            <a:endParaRPr lang="ru-RU" sz="3600" dirty="0"/>
          </a:p>
          <a:p>
            <a:endParaRPr lang="ru-RU" sz="3600" dirty="0" smtClean="0"/>
          </a:p>
          <a:p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463" y="1182182"/>
            <a:ext cx="1009073" cy="10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71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364" y="1018398"/>
            <a:ext cx="1012024" cy="101202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5164" y="5800436"/>
            <a:ext cx="11018981" cy="102523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solidFill>
                  <a:schemeClr val="tx1"/>
                </a:solidFill>
              </a:rPr>
              <a:t>Новый опыт музея в организации образовательных экскурсий.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solidFill>
                  <a:schemeClr val="tx1"/>
                </a:solidFill>
              </a:rPr>
              <a:t>Главная </a:t>
            </a:r>
            <a:r>
              <a:rPr lang="ru-RU" sz="2200" dirty="0">
                <a:solidFill>
                  <a:schemeClr val="tx1"/>
                </a:solidFill>
              </a:rPr>
              <a:t>цель </a:t>
            </a:r>
            <a:r>
              <a:rPr lang="ru-RU" sz="2200" dirty="0" smtClean="0">
                <a:solidFill>
                  <a:schemeClr val="tx1"/>
                </a:solidFill>
              </a:rPr>
              <a:t>таких экскурсий </a:t>
            </a:r>
            <a:r>
              <a:rPr lang="ru-RU" sz="2200" dirty="0">
                <a:solidFill>
                  <a:schemeClr val="tx1"/>
                </a:solidFill>
              </a:rPr>
              <a:t>– показать городским школьникам все многообразие природного, исторического и культурного наследия сельской </a:t>
            </a:r>
            <a:r>
              <a:rPr lang="ru-RU" sz="2200" dirty="0" smtClean="0">
                <a:solidFill>
                  <a:schemeClr val="tx1"/>
                </a:solidFill>
              </a:rPr>
              <a:t>территории.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54" y="0"/>
            <a:ext cx="11215791" cy="10120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96" y="2036797"/>
            <a:ext cx="4849091" cy="26055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11" y="990919"/>
            <a:ext cx="3084089" cy="23130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727" y="983671"/>
            <a:ext cx="3103418" cy="23275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4" y="3346517"/>
            <a:ext cx="3084946" cy="23137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727" y="3346517"/>
            <a:ext cx="3103418" cy="23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66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287" y="902423"/>
            <a:ext cx="1012024" cy="101202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8909" y="6099234"/>
            <a:ext cx="11143366" cy="85898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solidFill>
                  <a:schemeClr val="tx1"/>
                </a:solidFill>
              </a:rPr>
              <a:t>Лекции </a:t>
            </a:r>
            <a:r>
              <a:rPr lang="ru-RU" sz="2200" dirty="0">
                <a:solidFill>
                  <a:schemeClr val="tx1"/>
                </a:solidFill>
              </a:rPr>
              <a:t>для взрослого населения </a:t>
            </a:r>
            <a:r>
              <a:rPr lang="ru-RU" sz="2200" dirty="0" smtClean="0">
                <a:solidFill>
                  <a:schemeClr val="tx1"/>
                </a:solidFill>
              </a:rPr>
              <a:t>в </a:t>
            </a:r>
            <a:r>
              <a:rPr lang="ru-RU" sz="2200" dirty="0">
                <a:solidFill>
                  <a:schemeClr val="tx1"/>
                </a:solidFill>
              </a:rPr>
              <a:t>трудовых </a:t>
            </a:r>
            <a:r>
              <a:rPr lang="ru-RU" sz="2200" dirty="0" smtClean="0">
                <a:solidFill>
                  <a:schemeClr val="tx1"/>
                </a:solidFill>
              </a:rPr>
              <a:t>коллективах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solidFill>
                  <a:schemeClr val="tx1"/>
                </a:solidFill>
              </a:rPr>
              <a:t>позволили продолжить просветительскую линию школьных о «разговоров о важном».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09" y="0"/>
            <a:ext cx="11176001" cy="1012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82" y="908055"/>
            <a:ext cx="3383871" cy="25454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35" y="902423"/>
            <a:ext cx="3398981" cy="2549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35" y="3509275"/>
            <a:ext cx="3398981" cy="25492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8582" y="3501767"/>
            <a:ext cx="3383871" cy="25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58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561" y="998394"/>
            <a:ext cx="1012024" cy="101202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00" y="998394"/>
            <a:ext cx="3427727" cy="25092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36" y="0"/>
            <a:ext cx="11102110" cy="1012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00" y="3592947"/>
            <a:ext cx="3427727" cy="257079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22036" y="6150114"/>
            <a:ext cx="113699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/>
              <a:t>Через образовательные программы и культурные мероприятия музей не только сохраняет </a:t>
            </a:r>
            <a:r>
              <a:rPr lang="ru-RU" sz="1900" dirty="0"/>
              <a:t>наследие, </a:t>
            </a:r>
            <a:endParaRPr lang="ru-RU" sz="1900" dirty="0" smtClean="0"/>
          </a:p>
          <a:p>
            <a:pPr algn="ctr"/>
            <a:r>
              <a:rPr lang="ru-RU" sz="1900" dirty="0" smtClean="0"/>
              <a:t>но </a:t>
            </a:r>
            <a:r>
              <a:rPr lang="ru-RU" sz="1900" dirty="0"/>
              <a:t>и вдохновляет новые юные поколения </a:t>
            </a:r>
            <a:r>
              <a:rPr lang="ru-RU" sz="1900" dirty="0" smtClean="0"/>
              <a:t>на </a:t>
            </a:r>
            <a:r>
              <a:rPr lang="ru-RU" sz="1900" dirty="0"/>
              <a:t>изучение и уважение к местной истории.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0656" y="989509"/>
            <a:ext cx="3384618" cy="25181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0655" y="3592947"/>
            <a:ext cx="3384619" cy="255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82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491" y="5878946"/>
            <a:ext cx="11229126" cy="97905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</a:rPr>
              <a:t>Городская </a:t>
            </a:r>
            <a:r>
              <a:rPr lang="ru-RU" dirty="0">
                <a:solidFill>
                  <a:schemeClr val="tx1"/>
                </a:solidFill>
              </a:rPr>
              <a:t>среда </a:t>
            </a:r>
            <a:r>
              <a:rPr lang="ru-RU" dirty="0" smtClean="0">
                <a:solidFill>
                  <a:schemeClr val="tx1"/>
                </a:solidFill>
              </a:rPr>
              <a:t>становится продолжением экспозиционно </a:t>
            </a:r>
            <a:r>
              <a:rPr lang="ru-RU" dirty="0">
                <a:solidFill>
                  <a:schemeClr val="tx1"/>
                </a:solidFill>
              </a:rPr>
              <a:t>– выставочного пространства музея, </a:t>
            </a: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а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экскурсионная работа дополняется динамично развивающимися социальными сетями 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со </a:t>
            </a:r>
            <a:r>
              <a:rPr lang="ru-RU" sz="1600" dirty="0">
                <a:solidFill>
                  <a:schemeClr val="tx1"/>
                </a:solidFill>
              </a:rPr>
              <a:t>своими художественно-выразительными информационными средствами.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030" y="930521"/>
            <a:ext cx="1012024" cy="1012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24" y="0"/>
            <a:ext cx="10900593" cy="1012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19" y="944740"/>
            <a:ext cx="3380508" cy="2408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02" y="930521"/>
            <a:ext cx="3392880" cy="2422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02" y="3457353"/>
            <a:ext cx="3392880" cy="2421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19" y="3465946"/>
            <a:ext cx="3380508" cy="241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72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875" y="880470"/>
            <a:ext cx="1012024" cy="1012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23" y="0"/>
            <a:ext cx="10900593" cy="1012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567" y="3449963"/>
            <a:ext cx="3381888" cy="2489754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67" y="899582"/>
            <a:ext cx="3381887" cy="2487922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19" y="881422"/>
            <a:ext cx="3448299" cy="25060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18" y="3449963"/>
            <a:ext cx="3448300" cy="2482315"/>
          </a:xfrm>
          <a:prstGeom prst="rect">
            <a:avLst/>
          </a:prstGeom>
        </p:spPr>
      </p:pic>
      <p:sp>
        <p:nvSpPr>
          <p:cNvPr id="19" name="Объект 2"/>
          <p:cNvSpPr txBox="1">
            <a:spLocks/>
          </p:cNvSpPr>
          <p:nvPr/>
        </p:nvSpPr>
        <p:spPr>
          <a:xfrm>
            <a:off x="812799" y="6081866"/>
            <a:ext cx="11099817" cy="776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tx1"/>
                </a:solidFill>
              </a:rPr>
              <a:t>Миссия сохранения, накопления и трансляции историко-культурного наследия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tx1"/>
                </a:solidFill>
              </a:rPr>
              <a:t>определяет особую роль музея в информационном пространстве современного общества.</a:t>
            </a:r>
          </a:p>
        </p:txBody>
      </p:sp>
    </p:spTree>
    <p:extLst>
      <p:ext uri="{BB962C8B-B14F-4D97-AF65-F5344CB8AC3E}">
        <p14:creationId xmlns:p14="http://schemas.microsoft.com/office/powerpoint/2010/main" val="1534796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90429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58417"/>
            <a:ext cx="12026348" cy="1123122"/>
          </a:xfrm>
        </p:spPr>
        <p:txBody>
          <a:bodyPr>
            <a:noAutofit/>
          </a:bodyPr>
          <a:lstStyle/>
          <a:p>
            <a:pPr algn="ctr"/>
            <a:r>
              <a:rPr lang="ru-RU" sz="2700" dirty="0" smtClean="0">
                <a:solidFill>
                  <a:schemeClr val="bg1"/>
                </a:solidFill>
              </a:rPr>
              <a:t>Т и х о р е ц к и й  и с т о р и к о – к р а е в е д ч е с к и й  м у з е й 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51" y="2450265"/>
            <a:ext cx="2462498" cy="2462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042" y="3026387"/>
            <a:ext cx="2471860" cy="24624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749" y="4912763"/>
            <a:ext cx="3487214" cy="1152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9587" y="2221580"/>
            <a:ext cx="5553700" cy="82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43245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178</TotalTime>
  <Words>168</Words>
  <Application>Microsoft Office PowerPoint</Application>
  <PresentationFormat>Широкоэкранный</PresentationFormat>
  <Paragraphs>22</Paragraphs>
  <Slides>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Corbel</vt:lpstr>
      <vt:lpstr>Gill Sans MT</vt:lpstr>
      <vt:lpstr>Impact</vt:lpstr>
      <vt:lpstr>Badge</vt:lpstr>
      <vt:lpstr>Тихорецкий историко-краеведческий музей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 и х о р е ц к и й  и с т о р и к о – к р а е в е д ч е с к и й  м у з е й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26</cp:revision>
  <dcterms:created xsi:type="dcterms:W3CDTF">2024-10-16T07:14:13Z</dcterms:created>
  <dcterms:modified xsi:type="dcterms:W3CDTF">2024-10-16T10:15:07Z</dcterms:modified>
</cp:coreProperties>
</file>